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71" r:id="rId2"/>
    <p:sldId id="272" r:id="rId3"/>
    <p:sldId id="256" r:id="rId4"/>
    <p:sldId id="257" r:id="rId5"/>
    <p:sldId id="258" r:id="rId6"/>
    <p:sldId id="273" r:id="rId7"/>
    <p:sldId id="259" r:id="rId8"/>
    <p:sldId id="260" r:id="rId9"/>
    <p:sldId id="261" r:id="rId10"/>
    <p:sldId id="262" r:id="rId11"/>
    <p:sldId id="263" r:id="rId12"/>
    <p:sldId id="269" r:id="rId13"/>
    <p:sldId id="270" r:id="rId14"/>
    <p:sldId id="264" r:id="rId15"/>
    <p:sldId id="265" r:id="rId16"/>
    <p:sldId id="266" r:id="rId17"/>
    <p:sldId id="267" r:id="rId18"/>
    <p:sldId id="268" r:id="rId19"/>
    <p:sldId id="275" r:id="rId20"/>
    <p:sldId id="276" r:id="rId21"/>
    <p:sldId id="279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D97F3C4-4CA1-488E-BED5-7A6824EF2E54}" v="444" dt="2023-11-28T21:04:04.67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ushagra Gupta" userId="3c34ad4274a8e318" providerId="LiveId" clId="{AD97F3C4-4CA1-488E-BED5-7A6824EF2E54}"/>
    <pc:docChg chg="undo redo custSel addSld delSld modSld sldOrd">
      <pc:chgData name="kushagra Gupta" userId="3c34ad4274a8e318" providerId="LiveId" clId="{AD97F3C4-4CA1-488E-BED5-7A6824EF2E54}" dt="2023-11-28T21:04:04.678" v="2219"/>
      <pc:docMkLst>
        <pc:docMk/>
      </pc:docMkLst>
      <pc:sldChg chg="modSp modAnim">
        <pc:chgData name="kushagra Gupta" userId="3c34ad4274a8e318" providerId="LiveId" clId="{AD97F3C4-4CA1-488E-BED5-7A6824EF2E54}" dt="2023-11-28T20:58:14.842" v="2081"/>
        <pc:sldMkLst>
          <pc:docMk/>
          <pc:sldMk cId="2965538345" sldId="256"/>
        </pc:sldMkLst>
        <pc:spChg chg="mod">
          <ac:chgData name="kushagra Gupta" userId="3c34ad4274a8e318" providerId="LiveId" clId="{AD97F3C4-4CA1-488E-BED5-7A6824EF2E54}" dt="2023-11-28T18:20:46.759" v="9" actId="20577"/>
          <ac:spMkLst>
            <pc:docMk/>
            <pc:sldMk cId="2965538345" sldId="256"/>
            <ac:spMk id="40" creationId="{9A33DC17-3D3F-12A2-F136-4F2C0587F7D4}"/>
          </ac:spMkLst>
        </pc:spChg>
      </pc:sldChg>
      <pc:sldChg chg="addSp delSp modSp mod delAnim modAnim">
        <pc:chgData name="kushagra Gupta" userId="3c34ad4274a8e318" providerId="LiveId" clId="{AD97F3C4-4CA1-488E-BED5-7A6824EF2E54}" dt="2023-11-28T21:02:23.676" v="2203"/>
        <pc:sldMkLst>
          <pc:docMk/>
          <pc:sldMk cId="1797591489" sldId="257"/>
        </pc:sldMkLst>
        <pc:spChg chg="mod">
          <ac:chgData name="kushagra Gupta" userId="3c34ad4274a8e318" providerId="LiveId" clId="{AD97F3C4-4CA1-488E-BED5-7A6824EF2E54}" dt="2023-11-28T18:22:29.657" v="29" actId="20577"/>
          <ac:spMkLst>
            <pc:docMk/>
            <pc:sldMk cId="1797591489" sldId="257"/>
            <ac:spMk id="62" creationId="{3CBA5B6A-2FFA-ABE2-53E0-81DFD4E86EAE}"/>
          </ac:spMkLst>
        </pc:spChg>
        <pc:picChg chg="add mod">
          <ac:chgData name="kushagra Gupta" userId="3c34ad4274a8e318" providerId="LiveId" clId="{AD97F3C4-4CA1-488E-BED5-7A6824EF2E54}" dt="2023-11-28T18:36:31.177" v="214" actId="1076"/>
          <ac:picMkLst>
            <pc:docMk/>
            <pc:sldMk cId="1797591489" sldId="257"/>
            <ac:picMk id="3" creationId="{CFC61FF9-50E8-CB0D-0991-45E246786090}"/>
          </ac:picMkLst>
        </pc:picChg>
        <pc:picChg chg="del">
          <ac:chgData name="kushagra Gupta" userId="3c34ad4274a8e318" providerId="LiveId" clId="{AD97F3C4-4CA1-488E-BED5-7A6824EF2E54}" dt="2023-11-28T18:22:04.003" v="16" actId="478"/>
          <ac:picMkLst>
            <pc:docMk/>
            <pc:sldMk cId="1797591489" sldId="257"/>
            <ac:picMk id="44" creationId="{CD8AAFC9-546C-E7B5-7D74-49F8F537C505}"/>
          </ac:picMkLst>
        </pc:picChg>
      </pc:sldChg>
      <pc:sldChg chg="modAnim">
        <pc:chgData name="kushagra Gupta" userId="3c34ad4274a8e318" providerId="LiveId" clId="{AD97F3C4-4CA1-488E-BED5-7A6824EF2E54}" dt="2023-11-28T21:02:16.376" v="2197"/>
        <pc:sldMkLst>
          <pc:docMk/>
          <pc:sldMk cId="3314041683" sldId="258"/>
        </pc:sldMkLst>
      </pc:sldChg>
      <pc:sldChg chg="addSp delSp modSp mod delAnim modAnim">
        <pc:chgData name="kushagra Gupta" userId="3c34ad4274a8e318" providerId="LiveId" clId="{AD97F3C4-4CA1-488E-BED5-7A6824EF2E54}" dt="2023-11-28T21:02:02.371" v="2185"/>
        <pc:sldMkLst>
          <pc:docMk/>
          <pc:sldMk cId="2894318644" sldId="259"/>
        </pc:sldMkLst>
        <pc:spChg chg="add mod">
          <ac:chgData name="kushagra Gupta" userId="3c34ad4274a8e318" providerId="LiveId" clId="{AD97F3C4-4CA1-488E-BED5-7A6824EF2E54}" dt="2023-11-28T18:26:49.275" v="65" actId="20577"/>
          <ac:spMkLst>
            <pc:docMk/>
            <pc:sldMk cId="2894318644" sldId="259"/>
            <ac:spMk id="11" creationId="{59AD74C1-6CA7-21B9-8297-6F99E4F00973}"/>
          </ac:spMkLst>
        </pc:spChg>
        <pc:spChg chg="del mod">
          <ac:chgData name="kushagra Gupta" userId="3c34ad4274a8e318" providerId="LiveId" clId="{AD97F3C4-4CA1-488E-BED5-7A6824EF2E54}" dt="2023-11-28T18:25:39.318" v="43" actId="478"/>
          <ac:spMkLst>
            <pc:docMk/>
            <pc:sldMk cId="2894318644" sldId="259"/>
            <ac:spMk id="21" creationId="{1E3D9483-5919-AA13-D214-A51F198F2435}"/>
          </ac:spMkLst>
        </pc:spChg>
        <pc:spChg chg="mod">
          <ac:chgData name="kushagra Gupta" userId="3c34ad4274a8e318" providerId="LiveId" clId="{AD97F3C4-4CA1-488E-BED5-7A6824EF2E54}" dt="2023-11-28T18:26:59.125" v="87" actId="20577"/>
          <ac:spMkLst>
            <pc:docMk/>
            <pc:sldMk cId="2894318644" sldId="259"/>
            <ac:spMk id="27" creationId="{FCA35913-C534-1FD5-5B95-478CF1B5F093}"/>
          </ac:spMkLst>
        </pc:spChg>
        <pc:spChg chg="mod">
          <ac:chgData name="kushagra Gupta" userId="3c34ad4274a8e318" providerId="LiveId" clId="{AD97F3C4-4CA1-488E-BED5-7A6824EF2E54}" dt="2023-11-28T18:27:06.125" v="106" actId="20577"/>
          <ac:spMkLst>
            <pc:docMk/>
            <pc:sldMk cId="2894318644" sldId="259"/>
            <ac:spMk id="30" creationId="{B663D2CB-B0AC-045C-0FC5-FD5D28E817E9}"/>
          </ac:spMkLst>
        </pc:spChg>
        <pc:picChg chg="add mod">
          <ac:chgData name="kushagra Gupta" userId="3c34ad4274a8e318" providerId="LiveId" clId="{AD97F3C4-4CA1-488E-BED5-7A6824EF2E54}" dt="2023-11-28T18:36:24.273" v="213" actId="1076"/>
          <ac:picMkLst>
            <pc:docMk/>
            <pc:sldMk cId="2894318644" sldId="259"/>
            <ac:picMk id="3" creationId="{6ABFDC21-4E5B-3C94-05E8-3572E7C86E9E}"/>
          </ac:picMkLst>
        </pc:picChg>
        <pc:picChg chg="del">
          <ac:chgData name="kushagra Gupta" userId="3c34ad4274a8e318" providerId="LiveId" clId="{AD97F3C4-4CA1-488E-BED5-7A6824EF2E54}" dt="2023-11-28T18:25:10.543" v="39" actId="478"/>
          <ac:picMkLst>
            <pc:docMk/>
            <pc:sldMk cId="2894318644" sldId="259"/>
            <ac:picMk id="5" creationId="{9A34B613-9C67-30A7-A3AC-71DFC3FE3F7C}"/>
          </ac:picMkLst>
        </pc:picChg>
        <pc:cxnChg chg="add mod">
          <ac:chgData name="kushagra Gupta" userId="3c34ad4274a8e318" providerId="LiveId" clId="{AD97F3C4-4CA1-488E-BED5-7A6824EF2E54}" dt="2023-11-28T18:26:04.138" v="48" actId="13822"/>
          <ac:cxnSpMkLst>
            <pc:docMk/>
            <pc:sldMk cId="2894318644" sldId="259"/>
            <ac:cxnSpMk id="6" creationId="{54559C22-7D9E-7AE7-2D63-103C8619F2CF}"/>
          </ac:cxnSpMkLst>
        </pc:cxnChg>
        <pc:cxnChg chg="add mod">
          <ac:chgData name="kushagra Gupta" userId="3c34ad4274a8e318" providerId="LiveId" clId="{AD97F3C4-4CA1-488E-BED5-7A6824EF2E54}" dt="2023-11-28T18:26:16.758" v="51" actId="13822"/>
          <ac:cxnSpMkLst>
            <pc:docMk/>
            <pc:sldMk cId="2894318644" sldId="259"/>
            <ac:cxnSpMk id="8" creationId="{A4233D65-AC37-246F-D018-AEA716144BD7}"/>
          </ac:cxnSpMkLst>
        </pc:cxnChg>
        <pc:cxnChg chg="add mod">
          <ac:chgData name="kushagra Gupta" userId="3c34ad4274a8e318" providerId="LiveId" clId="{AD97F3C4-4CA1-488E-BED5-7A6824EF2E54}" dt="2023-11-28T18:26:33.450" v="53" actId="13822"/>
          <ac:cxnSpMkLst>
            <pc:docMk/>
            <pc:sldMk cId="2894318644" sldId="259"/>
            <ac:cxnSpMk id="10" creationId="{A515B240-449B-B486-1BFB-C72D78C9E6F4}"/>
          </ac:cxnSpMkLst>
        </pc:cxnChg>
        <pc:cxnChg chg="del">
          <ac:chgData name="kushagra Gupta" userId="3c34ad4274a8e318" providerId="LiveId" clId="{AD97F3C4-4CA1-488E-BED5-7A6824EF2E54}" dt="2023-11-28T18:25:39.318" v="43" actId="478"/>
          <ac:cxnSpMkLst>
            <pc:docMk/>
            <pc:sldMk cId="2894318644" sldId="259"/>
            <ac:cxnSpMk id="15" creationId="{6D221ADE-E014-E537-DD86-3A0ED4EFA64F}"/>
          </ac:cxnSpMkLst>
        </pc:cxnChg>
        <pc:cxnChg chg="del">
          <ac:chgData name="kushagra Gupta" userId="3c34ad4274a8e318" providerId="LiveId" clId="{AD97F3C4-4CA1-488E-BED5-7A6824EF2E54}" dt="2023-11-28T18:25:39.318" v="43" actId="478"/>
          <ac:cxnSpMkLst>
            <pc:docMk/>
            <pc:sldMk cId="2894318644" sldId="259"/>
            <ac:cxnSpMk id="18" creationId="{932BC937-BA2E-507C-4A6A-A0280575A8C8}"/>
          </ac:cxnSpMkLst>
        </pc:cxnChg>
        <pc:cxnChg chg="del mod">
          <ac:chgData name="kushagra Gupta" userId="3c34ad4274a8e318" providerId="LiveId" clId="{AD97F3C4-4CA1-488E-BED5-7A6824EF2E54}" dt="2023-11-28T18:25:54.209" v="46" actId="478"/>
          <ac:cxnSpMkLst>
            <pc:docMk/>
            <pc:sldMk cId="2894318644" sldId="259"/>
            <ac:cxnSpMk id="26" creationId="{61ABC427-654B-0691-136A-C8068730A3CE}"/>
          </ac:cxnSpMkLst>
        </pc:cxnChg>
        <pc:cxnChg chg="del">
          <ac:chgData name="kushagra Gupta" userId="3c34ad4274a8e318" providerId="LiveId" clId="{AD97F3C4-4CA1-488E-BED5-7A6824EF2E54}" dt="2023-11-28T18:26:08.676" v="49" actId="478"/>
          <ac:cxnSpMkLst>
            <pc:docMk/>
            <pc:sldMk cId="2894318644" sldId="259"/>
            <ac:cxnSpMk id="29" creationId="{509DCBD1-29FA-59B2-CB85-D925DDFC5B62}"/>
          </ac:cxnSpMkLst>
        </pc:cxnChg>
      </pc:sldChg>
      <pc:sldChg chg="addSp delSp modSp mod delAnim modAnim">
        <pc:chgData name="kushagra Gupta" userId="3c34ad4274a8e318" providerId="LiveId" clId="{AD97F3C4-4CA1-488E-BED5-7A6824EF2E54}" dt="2023-11-28T21:01:57.026" v="2179"/>
        <pc:sldMkLst>
          <pc:docMk/>
          <pc:sldMk cId="1928389798" sldId="260"/>
        </pc:sldMkLst>
        <pc:spChg chg="mod">
          <ac:chgData name="kushagra Gupta" userId="3c34ad4274a8e318" providerId="LiveId" clId="{AD97F3C4-4CA1-488E-BED5-7A6824EF2E54}" dt="2023-11-28T18:27:29.137" v="132" actId="20577"/>
          <ac:spMkLst>
            <pc:docMk/>
            <pc:sldMk cId="1928389798" sldId="260"/>
            <ac:spMk id="2" creationId="{A453F6B1-D11E-481E-04EB-AB1964986C40}"/>
          </ac:spMkLst>
        </pc:spChg>
        <pc:spChg chg="add mod">
          <ac:chgData name="kushagra Gupta" userId="3c34ad4274a8e318" providerId="LiveId" clId="{AD97F3C4-4CA1-488E-BED5-7A6824EF2E54}" dt="2023-11-28T18:30:50.761" v="180" actId="20577"/>
          <ac:spMkLst>
            <pc:docMk/>
            <pc:sldMk cId="1928389798" sldId="260"/>
            <ac:spMk id="29" creationId="{B03005C9-175E-CC01-60AF-9D1D1C5600C1}"/>
          </ac:spMkLst>
        </pc:spChg>
        <pc:picChg chg="del">
          <ac:chgData name="kushagra Gupta" userId="3c34ad4274a8e318" providerId="LiveId" clId="{AD97F3C4-4CA1-488E-BED5-7A6824EF2E54}" dt="2023-11-28T18:36:08.070" v="211" actId="478"/>
          <ac:picMkLst>
            <pc:docMk/>
            <pc:sldMk cId="1928389798" sldId="260"/>
            <ac:picMk id="4" creationId="{AF828B08-E14F-1415-4E7E-CB83E7A0DE3A}"/>
          </ac:picMkLst>
        </pc:picChg>
        <pc:picChg chg="add del mod">
          <ac:chgData name="kushagra Gupta" userId="3c34ad4274a8e318" providerId="LiveId" clId="{AD97F3C4-4CA1-488E-BED5-7A6824EF2E54}" dt="2023-11-28T18:28:11.006" v="134" actId="478"/>
          <ac:picMkLst>
            <pc:docMk/>
            <pc:sldMk cId="1928389798" sldId="260"/>
            <ac:picMk id="5" creationId="{B14B0805-4318-14AA-65AB-004263E66B8D}"/>
          </ac:picMkLst>
        </pc:picChg>
        <pc:picChg chg="add mod">
          <ac:chgData name="kushagra Gupta" userId="3c34ad4274a8e318" providerId="LiveId" clId="{AD97F3C4-4CA1-488E-BED5-7A6824EF2E54}" dt="2023-11-28T18:36:15.474" v="212" actId="1076"/>
          <ac:picMkLst>
            <pc:docMk/>
            <pc:sldMk cId="1928389798" sldId="260"/>
            <ac:picMk id="7" creationId="{0687B4CF-1445-CBB7-08E9-A76BACB26EB0}"/>
          </ac:picMkLst>
        </pc:picChg>
        <pc:cxnChg chg="del">
          <ac:chgData name="kushagra Gupta" userId="3c34ad4274a8e318" providerId="LiveId" clId="{AD97F3C4-4CA1-488E-BED5-7A6824EF2E54}" dt="2023-11-28T18:30:08.733" v="156" actId="478"/>
          <ac:cxnSpMkLst>
            <pc:docMk/>
            <pc:sldMk cId="1928389798" sldId="260"/>
            <ac:cxnSpMk id="8" creationId="{68EDE00F-3B36-0F39-67D6-A0E72B91CFE4}"/>
          </ac:cxnSpMkLst>
        </pc:cxnChg>
        <pc:cxnChg chg="add mod">
          <ac:chgData name="kushagra Gupta" userId="3c34ad4274a8e318" providerId="LiveId" clId="{AD97F3C4-4CA1-488E-BED5-7A6824EF2E54}" dt="2023-11-28T18:29:04.592" v="145" actId="13822"/>
          <ac:cxnSpMkLst>
            <pc:docMk/>
            <pc:sldMk cId="1928389798" sldId="260"/>
            <ac:cxnSpMk id="12" creationId="{21DC2BC9-BEEC-A853-6E50-DA76F985BB98}"/>
          </ac:cxnSpMkLst>
        </pc:cxnChg>
        <pc:cxnChg chg="del mod">
          <ac:chgData name="kushagra Gupta" userId="3c34ad4274a8e318" providerId="LiveId" clId="{AD97F3C4-4CA1-488E-BED5-7A6824EF2E54}" dt="2023-11-28T18:29:26.538" v="149" actId="478"/>
          <ac:cxnSpMkLst>
            <pc:docMk/>
            <pc:sldMk cId="1928389798" sldId="260"/>
            <ac:cxnSpMk id="13" creationId="{88055A59-0729-4322-D120-147D112A4B63}"/>
          </ac:cxnSpMkLst>
        </pc:cxnChg>
        <pc:cxnChg chg="add mod">
          <ac:chgData name="kushagra Gupta" userId="3c34ad4274a8e318" providerId="LiveId" clId="{AD97F3C4-4CA1-488E-BED5-7A6824EF2E54}" dt="2023-11-28T18:29:23.031" v="148" actId="13822"/>
          <ac:cxnSpMkLst>
            <pc:docMk/>
            <pc:sldMk cId="1928389798" sldId="260"/>
            <ac:cxnSpMk id="15" creationId="{A1C9786A-8314-9D78-02B9-25E8BDC72A66}"/>
          </ac:cxnSpMkLst>
        </pc:cxnChg>
        <pc:cxnChg chg="del">
          <ac:chgData name="kushagra Gupta" userId="3c34ad4274a8e318" providerId="LiveId" clId="{AD97F3C4-4CA1-488E-BED5-7A6824EF2E54}" dt="2023-11-28T18:29:06.750" v="146" actId="478"/>
          <ac:cxnSpMkLst>
            <pc:docMk/>
            <pc:sldMk cId="1928389798" sldId="260"/>
            <ac:cxnSpMk id="16" creationId="{F41A271A-9955-DCBD-3083-0CC56F00C098}"/>
          </ac:cxnSpMkLst>
        </pc:cxnChg>
        <pc:cxnChg chg="add del">
          <ac:chgData name="kushagra Gupta" userId="3c34ad4274a8e318" providerId="LiveId" clId="{AD97F3C4-4CA1-488E-BED5-7A6824EF2E54}" dt="2023-11-28T18:29:35.454" v="151" actId="478"/>
          <ac:cxnSpMkLst>
            <pc:docMk/>
            <pc:sldMk cId="1928389798" sldId="260"/>
            <ac:cxnSpMk id="20" creationId="{ADF4F8B3-9873-B622-B65D-A39ADFC985B4}"/>
          </ac:cxnSpMkLst>
        </pc:cxnChg>
        <pc:cxnChg chg="del mod">
          <ac:chgData name="kushagra Gupta" userId="3c34ad4274a8e318" providerId="LiveId" clId="{AD97F3C4-4CA1-488E-BED5-7A6824EF2E54}" dt="2023-11-28T18:28:56.304" v="143" actId="478"/>
          <ac:cxnSpMkLst>
            <pc:docMk/>
            <pc:sldMk cId="1928389798" sldId="260"/>
            <ac:cxnSpMk id="21" creationId="{A05E23AF-1CAE-2DF7-FD86-010D7532B5F6}"/>
          </ac:cxnSpMkLst>
        </pc:cxnChg>
        <pc:cxnChg chg="add mod">
          <ac:chgData name="kushagra Gupta" userId="3c34ad4274a8e318" providerId="LiveId" clId="{AD97F3C4-4CA1-488E-BED5-7A6824EF2E54}" dt="2023-11-28T18:30:04.335" v="155" actId="1076"/>
          <ac:cxnSpMkLst>
            <pc:docMk/>
            <pc:sldMk cId="1928389798" sldId="260"/>
            <ac:cxnSpMk id="24" creationId="{32B00F0A-A92E-5084-8FFD-2D843C31E222}"/>
          </ac:cxnSpMkLst>
        </pc:cxnChg>
        <pc:cxnChg chg="add mod">
          <ac:chgData name="kushagra Gupta" userId="3c34ad4274a8e318" providerId="LiveId" clId="{AD97F3C4-4CA1-488E-BED5-7A6824EF2E54}" dt="2023-11-28T18:30:17.435" v="158" actId="13822"/>
          <ac:cxnSpMkLst>
            <pc:docMk/>
            <pc:sldMk cId="1928389798" sldId="260"/>
            <ac:cxnSpMk id="26" creationId="{CFB2DF0B-EDAC-0574-6EA5-9C86D647094B}"/>
          </ac:cxnSpMkLst>
        </pc:cxnChg>
        <pc:cxnChg chg="add mod">
          <ac:chgData name="kushagra Gupta" userId="3c34ad4274a8e318" providerId="LiveId" clId="{AD97F3C4-4CA1-488E-BED5-7A6824EF2E54}" dt="2023-11-28T18:30:35.592" v="160" actId="13822"/>
          <ac:cxnSpMkLst>
            <pc:docMk/>
            <pc:sldMk cId="1928389798" sldId="260"/>
            <ac:cxnSpMk id="28" creationId="{9E0DC99C-A5B6-F28D-88FD-71AF27A5DE1D}"/>
          </ac:cxnSpMkLst>
        </pc:cxnChg>
      </pc:sldChg>
      <pc:sldChg chg="modSp mod modAnim">
        <pc:chgData name="kushagra Gupta" userId="3c34ad4274a8e318" providerId="LiveId" clId="{AD97F3C4-4CA1-488E-BED5-7A6824EF2E54}" dt="2023-11-28T21:01:48.911" v="2171"/>
        <pc:sldMkLst>
          <pc:docMk/>
          <pc:sldMk cId="2457536166" sldId="261"/>
        </pc:sldMkLst>
        <pc:picChg chg="mod">
          <ac:chgData name="kushagra Gupta" userId="3c34ad4274a8e318" providerId="LiveId" clId="{AD97F3C4-4CA1-488E-BED5-7A6824EF2E54}" dt="2023-11-28T18:35:50.126" v="206" actId="1076"/>
          <ac:picMkLst>
            <pc:docMk/>
            <pc:sldMk cId="2457536166" sldId="261"/>
            <ac:picMk id="5" creationId="{1458D576-E2AB-77F1-37F0-48AB2E5B5B87}"/>
          </ac:picMkLst>
        </pc:picChg>
      </pc:sldChg>
      <pc:sldChg chg="addSp delSp modSp mod delAnim modAnim">
        <pc:chgData name="kushagra Gupta" userId="3c34ad4274a8e318" providerId="LiveId" clId="{AD97F3C4-4CA1-488E-BED5-7A6824EF2E54}" dt="2023-11-28T21:01:41.523" v="2163"/>
        <pc:sldMkLst>
          <pc:docMk/>
          <pc:sldMk cId="258107138" sldId="262"/>
        </pc:sldMkLst>
        <pc:picChg chg="del">
          <ac:chgData name="kushagra Gupta" userId="3c34ad4274a8e318" providerId="LiveId" clId="{AD97F3C4-4CA1-488E-BED5-7A6824EF2E54}" dt="2023-11-28T18:35:32.985" v="204" actId="478"/>
          <ac:picMkLst>
            <pc:docMk/>
            <pc:sldMk cId="258107138" sldId="262"/>
            <ac:picMk id="3" creationId="{5F0265B3-01CC-27CC-A6D5-CA926964F84B}"/>
          </ac:picMkLst>
        </pc:picChg>
        <pc:picChg chg="add mod">
          <ac:chgData name="kushagra Gupta" userId="3c34ad4274a8e318" providerId="LiveId" clId="{AD97F3C4-4CA1-488E-BED5-7A6824EF2E54}" dt="2023-11-28T18:35:36.075" v="205" actId="1076"/>
          <ac:picMkLst>
            <pc:docMk/>
            <pc:sldMk cId="258107138" sldId="262"/>
            <ac:picMk id="5" creationId="{666A8DE2-94A6-CFD5-3338-867C4294E221}"/>
          </ac:picMkLst>
        </pc:picChg>
      </pc:sldChg>
      <pc:sldChg chg="addSp delSp modSp mod addAnim delAnim modAnim">
        <pc:chgData name="kushagra Gupta" userId="3c34ad4274a8e318" providerId="LiveId" clId="{AD97F3C4-4CA1-488E-BED5-7A6824EF2E54}" dt="2023-11-28T21:01:32.305" v="2153"/>
        <pc:sldMkLst>
          <pc:docMk/>
          <pc:sldMk cId="1785906478" sldId="263"/>
        </pc:sldMkLst>
        <pc:picChg chg="del">
          <ac:chgData name="kushagra Gupta" userId="3c34ad4274a8e318" providerId="LiveId" clId="{AD97F3C4-4CA1-488E-BED5-7A6824EF2E54}" dt="2023-11-28T18:35:56.278" v="208" actId="478"/>
          <ac:picMkLst>
            <pc:docMk/>
            <pc:sldMk cId="1785906478" sldId="263"/>
            <ac:picMk id="3" creationId="{B7CF7D03-055C-FD43-9BF4-0767B9B85539}"/>
          </ac:picMkLst>
        </pc:picChg>
        <pc:picChg chg="add del mod">
          <ac:chgData name="kushagra Gupta" userId="3c34ad4274a8e318" providerId="LiveId" clId="{AD97F3C4-4CA1-488E-BED5-7A6824EF2E54}" dt="2023-11-28T20:01:47.697" v="1286" actId="478"/>
          <ac:picMkLst>
            <pc:docMk/>
            <pc:sldMk cId="1785906478" sldId="263"/>
            <ac:picMk id="5" creationId="{ECEE881D-B1C9-D791-3740-064E008DB3B4}"/>
          </ac:picMkLst>
        </pc:picChg>
        <pc:cxnChg chg="del">
          <ac:chgData name="kushagra Gupta" userId="3c34ad4274a8e318" providerId="LiveId" clId="{AD97F3C4-4CA1-488E-BED5-7A6824EF2E54}" dt="2023-11-28T18:32:42.213" v="189" actId="478"/>
          <ac:cxnSpMkLst>
            <pc:docMk/>
            <pc:sldMk cId="1785906478" sldId="263"/>
            <ac:cxnSpMk id="6" creationId="{9778D569-4F59-8FE1-C51D-76DCBBA235DD}"/>
          </ac:cxnSpMkLst>
        </pc:cxnChg>
        <pc:cxnChg chg="del">
          <ac:chgData name="kushagra Gupta" userId="3c34ad4274a8e318" providerId="LiveId" clId="{AD97F3C4-4CA1-488E-BED5-7A6824EF2E54}" dt="2023-11-28T18:32:40.461" v="188" actId="478"/>
          <ac:cxnSpMkLst>
            <pc:docMk/>
            <pc:sldMk cId="1785906478" sldId="263"/>
            <ac:cxnSpMk id="9" creationId="{4C0803B2-38C2-6CD5-0255-9B4D378B020C}"/>
          </ac:cxnSpMkLst>
        </pc:cxnChg>
        <pc:cxnChg chg="add mod">
          <ac:chgData name="kushagra Gupta" userId="3c34ad4274a8e318" providerId="LiveId" clId="{AD97F3C4-4CA1-488E-BED5-7A6824EF2E54}" dt="2023-11-28T18:32:58.660" v="192" actId="14100"/>
          <ac:cxnSpMkLst>
            <pc:docMk/>
            <pc:sldMk cId="1785906478" sldId="263"/>
            <ac:cxnSpMk id="10" creationId="{0F5F60B0-B7E0-1EEE-1595-EF0D9A6FFE79}"/>
          </ac:cxnSpMkLst>
        </pc:cxnChg>
        <pc:cxnChg chg="add mod">
          <ac:chgData name="kushagra Gupta" userId="3c34ad4274a8e318" providerId="LiveId" clId="{AD97F3C4-4CA1-488E-BED5-7A6824EF2E54}" dt="2023-11-28T18:33:10.500" v="194" actId="13822"/>
          <ac:cxnSpMkLst>
            <pc:docMk/>
            <pc:sldMk cId="1785906478" sldId="263"/>
            <ac:cxnSpMk id="13" creationId="{764E81BE-0BA0-3C4F-3BC6-2A9953F1CF33}"/>
          </ac:cxnSpMkLst>
        </pc:cxnChg>
      </pc:sldChg>
      <pc:sldChg chg="addSp delSp modSp mod delAnim modAnim">
        <pc:chgData name="kushagra Gupta" userId="3c34ad4274a8e318" providerId="LiveId" clId="{AD97F3C4-4CA1-488E-BED5-7A6824EF2E54}" dt="2023-11-28T21:00:56.392" v="2133"/>
        <pc:sldMkLst>
          <pc:docMk/>
          <pc:sldMk cId="1706378796" sldId="264"/>
        </pc:sldMkLst>
        <pc:spChg chg="mod">
          <ac:chgData name="kushagra Gupta" userId="3c34ad4274a8e318" providerId="LiveId" clId="{AD97F3C4-4CA1-488E-BED5-7A6824EF2E54}" dt="2023-11-28T18:37:51.890" v="233" actId="20577"/>
          <ac:spMkLst>
            <pc:docMk/>
            <pc:sldMk cId="1706378796" sldId="264"/>
            <ac:spMk id="4" creationId="{06FB1B28-A163-7931-20F8-C4558934D0EE}"/>
          </ac:spMkLst>
        </pc:spChg>
        <pc:picChg chg="del">
          <ac:chgData name="kushagra Gupta" userId="3c34ad4274a8e318" providerId="LiveId" clId="{AD97F3C4-4CA1-488E-BED5-7A6824EF2E54}" dt="2023-11-28T20:04:07.131" v="1306" actId="478"/>
          <ac:picMkLst>
            <pc:docMk/>
            <pc:sldMk cId="1706378796" sldId="264"/>
            <ac:picMk id="3" creationId="{6A476188-3E74-4BFA-C6C9-D99DFAE32114}"/>
          </ac:picMkLst>
        </pc:picChg>
        <pc:picChg chg="add mod">
          <ac:chgData name="kushagra Gupta" userId="3c34ad4274a8e318" providerId="LiveId" clId="{AD97F3C4-4CA1-488E-BED5-7A6824EF2E54}" dt="2023-11-28T20:04:10.594" v="1307" actId="1076"/>
          <ac:picMkLst>
            <pc:docMk/>
            <pc:sldMk cId="1706378796" sldId="264"/>
            <ac:picMk id="5" creationId="{0E458352-8CA2-26F9-8914-22E2921C6D03}"/>
          </ac:picMkLst>
        </pc:picChg>
        <pc:cxnChg chg="del">
          <ac:chgData name="kushagra Gupta" userId="3c34ad4274a8e318" providerId="LiveId" clId="{AD97F3C4-4CA1-488E-BED5-7A6824EF2E54}" dt="2023-11-28T18:38:46.247" v="241" actId="478"/>
          <ac:cxnSpMkLst>
            <pc:docMk/>
            <pc:sldMk cId="1706378796" sldId="264"/>
            <ac:cxnSpMk id="6" creationId="{96B1A50D-2A33-AB48-A60C-F14BF7865CE0}"/>
          </ac:cxnSpMkLst>
        </pc:cxnChg>
        <pc:cxnChg chg="del">
          <ac:chgData name="kushagra Gupta" userId="3c34ad4274a8e318" providerId="LiveId" clId="{AD97F3C4-4CA1-488E-BED5-7A6824EF2E54}" dt="2023-11-28T18:38:48.579" v="242" actId="478"/>
          <ac:cxnSpMkLst>
            <pc:docMk/>
            <pc:sldMk cId="1706378796" sldId="264"/>
            <ac:cxnSpMk id="9" creationId="{2B785038-B1DF-01A7-2BFA-EDF8E3B50829}"/>
          </ac:cxnSpMkLst>
        </pc:cxnChg>
        <pc:cxnChg chg="add mod">
          <ac:chgData name="kushagra Gupta" userId="3c34ad4274a8e318" providerId="LiveId" clId="{AD97F3C4-4CA1-488E-BED5-7A6824EF2E54}" dt="2023-11-28T18:38:59.478" v="245" actId="13822"/>
          <ac:cxnSpMkLst>
            <pc:docMk/>
            <pc:sldMk cId="1706378796" sldId="264"/>
            <ac:cxnSpMk id="12" creationId="{8DA29480-8938-C0DF-B4DC-3EC12B4AE4AC}"/>
          </ac:cxnSpMkLst>
        </pc:cxnChg>
        <pc:cxnChg chg="del">
          <ac:chgData name="kushagra Gupta" userId="3c34ad4274a8e318" providerId="LiveId" clId="{AD97F3C4-4CA1-488E-BED5-7A6824EF2E54}" dt="2023-11-28T18:38:50.789" v="243" actId="478"/>
          <ac:cxnSpMkLst>
            <pc:docMk/>
            <pc:sldMk cId="1706378796" sldId="264"/>
            <ac:cxnSpMk id="13" creationId="{29D42D15-965D-6671-8EA6-CC19C66D5C24}"/>
          </ac:cxnSpMkLst>
        </pc:cxnChg>
        <pc:cxnChg chg="add mod">
          <ac:chgData name="kushagra Gupta" userId="3c34ad4274a8e318" providerId="LiveId" clId="{AD97F3C4-4CA1-488E-BED5-7A6824EF2E54}" dt="2023-11-28T18:39:11.705" v="248" actId="14100"/>
          <ac:cxnSpMkLst>
            <pc:docMk/>
            <pc:sldMk cId="1706378796" sldId="264"/>
            <ac:cxnSpMk id="15" creationId="{A66E88A3-9B54-441B-9401-988DE3A89320}"/>
          </ac:cxnSpMkLst>
        </pc:cxnChg>
        <pc:cxnChg chg="add del">
          <ac:chgData name="kushagra Gupta" userId="3c34ad4274a8e318" providerId="LiveId" clId="{AD97F3C4-4CA1-488E-BED5-7A6824EF2E54}" dt="2023-11-28T18:39:20.964" v="250" actId="478"/>
          <ac:cxnSpMkLst>
            <pc:docMk/>
            <pc:sldMk cId="1706378796" sldId="264"/>
            <ac:cxnSpMk id="18" creationId="{FECB5777-A48E-65C9-2213-CCCA1208E3E7}"/>
          </ac:cxnSpMkLst>
        </pc:cxnChg>
        <pc:cxnChg chg="add mod">
          <ac:chgData name="kushagra Gupta" userId="3c34ad4274a8e318" providerId="LiveId" clId="{AD97F3C4-4CA1-488E-BED5-7A6824EF2E54}" dt="2023-11-28T18:39:34.525" v="252" actId="13822"/>
          <ac:cxnSpMkLst>
            <pc:docMk/>
            <pc:sldMk cId="1706378796" sldId="264"/>
            <ac:cxnSpMk id="20" creationId="{AA8FCA17-0214-82AC-55D3-822F2D92E6EE}"/>
          </ac:cxnSpMkLst>
        </pc:cxnChg>
      </pc:sldChg>
      <pc:sldChg chg="addSp modSp mod modAnim">
        <pc:chgData name="kushagra Gupta" userId="3c34ad4274a8e318" providerId="LiveId" clId="{AD97F3C4-4CA1-488E-BED5-7A6824EF2E54}" dt="2023-11-28T21:00:51.124" v="2127"/>
        <pc:sldMkLst>
          <pc:docMk/>
          <pc:sldMk cId="1760013692" sldId="265"/>
        </pc:sldMkLst>
        <pc:spChg chg="add mod">
          <ac:chgData name="kushagra Gupta" userId="3c34ad4274a8e318" providerId="LiveId" clId="{AD97F3C4-4CA1-488E-BED5-7A6824EF2E54}" dt="2023-11-28T20:31:02.775" v="1503" actId="20577"/>
          <ac:spMkLst>
            <pc:docMk/>
            <pc:sldMk cId="1760013692" sldId="265"/>
            <ac:spMk id="2" creationId="{5513AE1F-0D6B-CE35-E840-B0EB932C3C0D}"/>
          </ac:spMkLst>
        </pc:spChg>
      </pc:sldChg>
      <pc:sldChg chg="addSp modSp mod modAnim">
        <pc:chgData name="kushagra Gupta" userId="3c34ad4274a8e318" providerId="LiveId" clId="{AD97F3C4-4CA1-488E-BED5-7A6824EF2E54}" dt="2023-11-28T21:00:44.319" v="2121"/>
        <pc:sldMkLst>
          <pc:docMk/>
          <pc:sldMk cId="799199788" sldId="266"/>
        </pc:sldMkLst>
        <pc:spChg chg="add mod">
          <ac:chgData name="kushagra Gupta" userId="3c34ad4274a8e318" providerId="LiveId" clId="{AD97F3C4-4CA1-488E-BED5-7A6824EF2E54}" dt="2023-11-28T20:31:31.037" v="1516" actId="255"/>
          <ac:spMkLst>
            <pc:docMk/>
            <pc:sldMk cId="799199788" sldId="266"/>
            <ac:spMk id="2" creationId="{B3E09893-907B-578F-E304-C504C9FDFB8D}"/>
          </ac:spMkLst>
        </pc:spChg>
      </pc:sldChg>
      <pc:sldChg chg="addSp delSp modSp new mod modAnim">
        <pc:chgData name="kushagra Gupta" userId="3c34ad4274a8e318" providerId="LiveId" clId="{AD97F3C4-4CA1-488E-BED5-7A6824EF2E54}" dt="2023-11-28T21:00:39.088" v="2115"/>
        <pc:sldMkLst>
          <pc:docMk/>
          <pc:sldMk cId="528605135" sldId="267"/>
        </pc:sldMkLst>
        <pc:spChg chg="add mod">
          <ac:chgData name="kushagra Gupta" userId="3c34ad4274a8e318" providerId="LiveId" clId="{AD97F3C4-4CA1-488E-BED5-7A6824EF2E54}" dt="2023-11-28T18:41:31.046" v="291" actId="255"/>
          <ac:spMkLst>
            <pc:docMk/>
            <pc:sldMk cId="528605135" sldId="267"/>
            <ac:spMk id="2" creationId="{3191E70D-6823-17F7-08A9-B1E54C7C98D4}"/>
          </ac:spMkLst>
        </pc:spChg>
        <pc:spChg chg="add mod">
          <ac:chgData name="kushagra Gupta" userId="3c34ad4274a8e318" providerId="LiveId" clId="{AD97F3C4-4CA1-488E-BED5-7A6824EF2E54}" dt="2023-11-28T18:43:58.076" v="311" actId="14100"/>
          <ac:spMkLst>
            <pc:docMk/>
            <pc:sldMk cId="528605135" sldId="267"/>
            <ac:spMk id="9" creationId="{3C257CA5-6214-6758-E8E1-270959C170C0}"/>
          </ac:spMkLst>
        </pc:spChg>
        <pc:spChg chg="add mod">
          <ac:chgData name="kushagra Gupta" userId="3c34ad4274a8e318" providerId="LiveId" clId="{AD97F3C4-4CA1-488E-BED5-7A6824EF2E54}" dt="2023-11-28T18:47:53.654" v="399" actId="14100"/>
          <ac:spMkLst>
            <pc:docMk/>
            <pc:sldMk cId="528605135" sldId="267"/>
            <ac:spMk id="17" creationId="{34543191-0F27-C940-7FC8-401B2090C464}"/>
          </ac:spMkLst>
        </pc:spChg>
        <pc:spChg chg="add mod">
          <ac:chgData name="kushagra Gupta" userId="3c34ad4274a8e318" providerId="LiveId" clId="{AD97F3C4-4CA1-488E-BED5-7A6824EF2E54}" dt="2023-11-28T18:48:07.226" v="413" actId="14100"/>
          <ac:spMkLst>
            <pc:docMk/>
            <pc:sldMk cId="528605135" sldId="267"/>
            <ac:spMk id="18" creationId="{5E4467C4-1CE5-5586-F304-09DC56E323F8}"/>
          </ac:spMkLst>
        </pc:spChg>
        <pc:spChg chg="add mod">
          <ac:chgData name="kushagra Gupta" userId="3c34ad4274a8e318" providerId="LiveId" clId="{AD97F3C4-4CA1-488E-BED5-7A6824EF2E54}" dt="2023-11-28T18:48:16.447" v="416" actId="14100"/>
          <ac:spMkLst>
            <pc:docMk/>
            <pc:sldMk cId="528605135" sldId="267"/>
            <ac:spMk id="19" creationId="{B4117B98-49AE-7B0C-BC0A-E20D2D979993}"/>
          </ac:spMkLst>
        </pc:spChg>
        <pc:spChg chg="add mod">
          <ac:chgData name="kushagra Gupta" userId="3c34ad4274a8e318" providerId="LiveId" clId="{AD97F3C4-4CA1-488E-BED5-7A6824EF2E54}" dt="2023-11-28T18:48:55.121" v="430" actId="1076"/>
          <ac:spMkLst>
            <pc:docMk/>
            <pc:sldMk cId="528605135" sldId="267"/>
            <ac:spMk id="22" creationId="{FACB0C62-DE77-354E-DBE2-686F3B9DF34E}"/>
          </ac:spMkLst>
        </pc:spChg>
        <pc:spChg chg="add mod">
          <ac:chgData name="kushagra Gupta" userId="3c34ad4274a8e318" providerId="LiveId" clId="{AD97F3C4-4CA1-488E-BED5-7A6824EF2E54}" dt="2023-11-28T20:32:42.555" v="1540" actId="1076"/>
          <ac:spMkLst>
            <pc:docMk/>
            <pc:sldMk cId="528605135" sldId="267"/>
            <ac:spMk id="23" creationId="{E6EDE92A-9407-4663-73DF-E36AC5542BD8}"/>
          </ac:spMkLst>
        </pc:spChg>
        <pc:picChg chg="add mod">
          <ac:chgData name="kushagra Gupta" userId="3c34ad4274a8e318" providerId="LiveId" clId="{AD97F3C4-4CA1-488E-BED5-7A6824EF2E54}" dt="2023-11-28T18:43:45.545" v="308" actId="1076"/>
          <ac:picMkLst>
            <pc:docMk/>
            <pc:sldMk cId="528605135" sldId="267"/>
            <ac:picMk id="4" creationId="{BBEB0402-540E-2FE6-F5CE-95A73D93E7E7}"/>
          </ac:picMkLst>
        </pc:picChg>
        <pc:picChg chg="add del">
          <ac:chgData name="kushagra Gupta" userId="3c34ad4274a8e318" providerId="LiveId" clId="{AD97F3C4-4CA1-488E-BED5-7A6824EF2E54}" dt="2023-11-28T18:43:05.771" v="302" actId="22"/>
          <ac:picMkLst>
            <pc:docMk/>
            <pc:sldMk cId="528605135" sldId="267"/>
            <ac:picMk id="8" creationId="{6C2E170F-A5A5-4405-A76C-7641A608344C}"/>
          </ac:picMkLst>
        </pc:picChg>
        <pc:cxnChg chg="add mod">
          <ac:chgData name="kushagra Gupta" userId="3c34ad4274a8e318" providerId="LiveId" clId="{AD97F3C4-4CA1-488E-BED5-7A6824EF2E54}" dt="2023-11-28T18:43:49.272" v="309" actId="1076"/>
          <ac:cxnSpMkLst>
            <pc:docMk/>
            <pc:sldMk cId="528605135" sldId="267"/>
            <ac:cxnSpMk id="6" creationId="{F8A51725-1300-7D05-A88D-39A16CF7842F}"/>
          </ac:cxnSpMkLst>
        </pc:cxnChg>
        <pc:cxnChg chg="add mod">
          <ac:chgData name="kushagra Gupta" userId="3c34ad4274a8e318" providerId="LiveId" clId="{AD97F3C4-4CA1-488E-BED5-7A6824EF2E54}" dt="2023-11-28T18:44:46.749" v="313" actId="13822"/>
          <ac:cxnSpMkLst>
            <pc:docMk/>
            <pc:sldMk cId="528605135" sldId="267"/>
            <ac:cxnSpMk id="11" creationId="{D762A23F-2965-A76A-E3AC-842A4875251A}"/>
          </ac:cxnSpMkLst>
        </pc:cxnChg>
        <pc:cxnChg chg="add mod">
          <ac:chgData name="kushagra Gupta" userId="3c34ad4274a8e318" providerId="LiveId" clId="{AD97F3C4-4CA1-488E-BED5-7A6824EF2E54}" dt="2023-11-28T18:46:15.468" v="317" actId="13822"/>
          <ac:cxnSpMkLst>
            <pc:docMk/>
            <pc:sldMk cId="528605135" sldId="267"/>
            <ac:cxnSpMk id="13" creationId="{82DF3C11-37D0-E560-FD58-11D645E79075}"/>
          </ac:cxnSpMkLst>
        </pc:cxnChg>
        <pc:cxnChg chg="add mod">
          <ac:chgData name="kushagra Gupta" userId="3c34ad4274a8e318" providerId="LiveId" clId="{AD97F3C4-4CA1-488E-BED5-7A6824EF2E54}" dt="2023-11-28T18:46:25.916" v="319" actId="13822"/>
          <ac:cxnSpMkLst>
            <pc:docMk/>
            <pc:sldMk cId="528605135" sldId="267"/>
            <ac:cxnSpMk id="16" creationId="{9BC5D1CF-140F-493F-B5E4-982ABFED75BA}"/>
          </ac:cxnSpMkLst>
        </pc:cxnChg>
        <pc:cxnChg chg="add mod">
          <ac:chgData name="kushagra Gupta" userId="3c34ad4274a8e318" providerId="LiveId" clId="{AD97F3C4-4CA1-488E-BED5-7A6824EF2E54}" dt="2023-11-28T18:48:34.382" v="418" actId="13822"/>
          <ac:cxnSpMkLst>
            <pc:docMk/>
            <pc:sldMk cId="528605135" sldId="267"/>
            <ac:cxnSpMk id="21" creationId="{FEAC4EE9-E3DC-AC26-196C-29A8E5E7C0E6}"/>
          </ac:cxnSpMkLst>
        </pc:cxnChg>
      </pc:sldChg>
      <pc:sldChg chg="addSp modSp new mod modAnim">
        <pc:chgData name="kushagra Gupta" userId="3c34ad4274a8e318" providerId="LiveId" clId="{AD97F3C4-4CA1-488E-BED5-7A6824EF2E54}" dt="2023-11-28T21:00:33.169" v="2109"/>
        <pc:sldMkLst>
          <pc:docMk/>
          <pc:sldMk cId="1449482016" sldId="268"/>
        </pc:sldMkLst>
        <pc:spChg chg="add mod">
          <ac:chgData name="kushagra Gupta" userId="3c34ad4274a8e318" providerId="LiveId" clId="{AD97F3C4-4CA1-488E-BED5-7A6824EF2E54}" dt="2023-11-28T18:50:26.617" v="455" actId="13822"/>
          <ac:spMkLst>
            <pc:docMk/>
            <pc:sldMk cId="1449482016" sldId="268"/>
            <ac:spMk id="7" creationId="{B064E881-DD3B-7C75-F853-4CAD1C7C7C1E}"/>
          </ac:spMkLst>
        </pc:spChg>
        <pc:spChg chg="add mod">
          <ac:chgData name="kushagra Gupta" userId="3c34ad4274a8e318" providerId="LiveId" clId="{AD97F3C4-4CA1-488E-BED5-7A6824EF2E54}" dt="2023-11-28T18:51:27.388" v="490" actId="1076"/>
          <ac:spMkLst>
            <pc:docMk/>
            <pc:sldMk cId="1449482016" sldId="268"/>
            <ac:spMk id="10" creationId="{22D81D7F-4353-E6AE-A1F6-507772FBFC15}"/>
          </ac:spMkLst>
        </pc:spChg>
        <pc:spChg chg="add mod">
          <ac:chgData name="kushagra Gupta" userId="3c34ad4274a8e318" providerId="LiveId" clId="{AD97F3C4-4CA1-488E-BED5-7A6824EF2E54}" dt="2023-11-28T18:51:57.907" v="521" actId="1076"/>
          <ac:spMkLst>
            <pc:docMk/>
            <pc:sldMk cId="1449482016" sldId="268"/>
            <ac:spMk id="13" creationId="{8B5FAE81-85EF-51A0-950D-2492F9ED6519}"/>
          </ac:spMkLst>
        </pc:spChg>
        <pc:spChg chg="add mod">
          <ac:chgData name="kushagra Gupta" userId="3c34ad4274a8e318" providerId="LiveId" clId="{AD97F3C4-4CA1-488E-BED5-7A6824EF2E54}" dt="2023-11-28T20:33:05.078" v="1554" actId="255"/>
          <ac:spMkLst>
            <pc:docMk/>
            <pc:sldMk cId="1449482016" sldId="268"/>
            <ac:spMk id="14" creationId="{0780385B-622A-9482-2BD4-B2BDBD2D2C7B}"/>
          </ac:spMkLst>
        </pc:spChg>
        <pc:picChg chg="add mod">
          <ac:chgData name="kushagra Gupta" userId="3c34ad4274a8e318" providerId="LiveId" clId="{AD97F3C4-4CA1-488E-BED5-7A6824EF2E54}" dt="2023-11-28T18:49:45.134" v="435" actId="1076"/>
          <ac:picMkLst>
            <pc:docMk/>
            <pc:sldMk cId="1449482016" sldId="268"/>
            <ac:picMk id="3" creationId="{6121C56E-5A34-2C6A-0FCB-3CBD9820E129}"/>
          </ac:picMkLst>
        </pc:picChg>
        <pc:cxnChg chg="add mod">
          <ac:chgData name="kushagra Gupta" userId="3c34ad4274a8e318" providerId="LiveId" clId="{AD97F3C4-4CA1-488E-BED5-7A6824EF2E54}" dt="2023-11-28T18:50:03.303" v="438" actId="13822"/>
          <ac:cxnSpMkLst>
            <pc:docMk/>
            <pc:sldMk cId="1449482016" sldId="268"/>
            <ac:cxnSpMk id="5" creationId="{067E5155-891F-F8D2-2B1C-B4DFF702766A}"/>
          </ac:cxnSpMkLst>
        </pc:cxnChg>
        <pc:cxnChg chg="add mod">
          <ac:chgData name="kushagra Gupta" userId="3c34ad4274a8e318" providerId="LiveId" clId="{AD97F3C4-4CA1-488E-BED5-7A6824EF2E54}" dt="2023-11-28T18:50:59.339" v="457" actId="13822"/>
          <ac:cxnSpMkLst>
            <pc:docMk/>
            <pc:sldMk cId="1449482016" sldId="268"/>
            <ac:cxnSpMk id="9" creationId="{F1F6D4CC-EE78-B5AD-3112-B4E36D83168C}"/>
          </ac:cxnSpMkLst>
        </pc:cxnChg>
        <pc:cxnChg chg="add mod">
          <ac:chgData name="kushagra Gupta" userId="3c34ad4274a8e318" providerId="LiveId" clId="{AD97F3C4-4CA1-488E-BED5-7A6824EF2E54}" dt="2023-11-28T18:51:40.173" v="492" actId="13822"/>
          <ac:cxnSpMkLst>
            <pc:docMk/>
            <pc:sldMk cId="1449482016" sldId="268"/>
            <ac:cxnSpMk id="12" creationId="{95390BF3-3AD7-41F3-F3A2-89D836EFAF97}"/>
          </ac:cxnSpMkLst>
        </pc:cxnChg>
      </pc:sldChg>
      <pc:sldChg chg="addSp modSp new mod modAnim">
        <pc:chgData name="kushagra Gupta" userId="3c34ad4274a8e318" providerId="LiveId" clId="{AD97F3C4-4CA1-488E-BED5-7A6824EF2E54}" dt="2023-11-28T21:01:27.322" v="2147"/>
        <pc:sldMkLst>
          <pc:docMk/>
          <pc:sldMk cId="3035312277" sldId="269"/>
        </pc:sldMkLst>
        <pc:spChg chg="add mod">
          <ac:chgData name="kushagra Gupta" userId="3c34ad4274a8e318" providerId="LiveId" clId="{AD97F3C4-4CA1-488E-BED5-7A6824EF2E54}" dt="2023-11-28T18:54:13.259" v="572" actId="255"/>
          <ac:spMkLst>
            <pc:docMk/>
            <pc:sldMk cId="3035312277" sldId="269"/>
            <ac:spMk id="4" creationId="{9355B6CB-D448-747C-D345-058CD6AB7E68}"/>
          </ac:spMkLst>
        </pc:spChg>
        <pc:spChg chg="add mod">
          <ac:chgData name="kushagra Gupta" userId="3c34ad4274a8e318" providerId="LiveId" clId="{AD97F3C4-4CA1-488E-BED5-7A6824EF2E54}" dt="2023-11-28T18:55:53.289" v="618" actId="1076"/>
          <ac:spMkLst>
            <pc:docMk/>
            <pc:sldMk cId="3035312277" sldId="269"/>
            <ac:spMk id="7" creationId="{D503AEF7-D9FE-E4DA-5443-E5DCFE8A26E6}"/>
          </ac:spMkLst>
        </pc:spChg>
        <pc:spChg chg="add mod">
          <ac:chgData name="kushagra Gupta" userId="3c34ad4274a8e318" providerId="LiveId" clId="{AD97F3C4-4CA1-488E-BED5-7A6824EF2E54}" dt="2023-11-28T18:55:18.635" v="614" actId="20577"/>
          <ac:spMkLst>
            <pc:docMk/>
            <pc:sldMk cId="3035312277" sldId="269"/>
            <ac:spMk id="12" creationId="{5F303F6D-D965-2E0C-D75C-97EB3B152A01}"/>
          </ac:spMkLst>
        </pc:spChg>
        <pc:spChg chg="add mod">
          <ac:chgData name="kushagra Gupta" userId="3c34ad4274a8e318" providerId="LiveId" clId="{AD97F3C4-4CA1-488E-BED5-7A6824EF2E54}" dt="2023-11-28T18:56:56.032" v="626" actId="1076"/>
          <ac:spMkLst>
            <pc:docMk/>
            <pc:sldMk cId="3035312277" sldId="269"/>
            <ac:spMk id="15" creationId="{8434BB1F-987F-8770-4B9C-F715038E0E4B}"/>
          </ac:spMkLst>
        </pc:spChg>
        <pc:spChg chg="add mod">
          <ac:chgData name="kushagra Gupta" userId="3c34ad4274a8e318" providerId="LiveId" clId="{AD97F3C4-4CA1-488E-BED5-7A6824EF2E54}" dt="2023-11-28T18:57:56.697" v="668" actId="20577"/>
          <ac:spMkLst>
            <pc:docMk/>
            <pc:sldMk cId="3035312277" sldId="269"/>
            <ac:spMk id="20" creationId="{1DDBA105-19C8-FE9A-A693-716AAB72ABD6}"/>
          </ac:spMkLst>
        </pc:spChg>
        <pc:spChg chg="add mod">
          <ac:chgData name="kushagra Gupta" userId="3c34ad4274a8e318" providerId="LiveId" clId="{AD97F3C4-4CA1-488E-BED5-7A6824EF2E54}" dt="2023-11-28T18:59:55.556" v="700" actId="571"/>
          <ac:spMkLst>
            <pc:docMk/>
            <pc:sldMk cId="3035312277" sldId="269"/>
            <ac:spMk id="24" creationId="{1C1795E7-9A7C-892E-6ACD-681A5AE0A1C9}"/>
          </ac:spMkLst>
        </pc:spChg>
        <pc:picChg chg="add mod">
          <ac:chgData name="kushagra Gupta" userId="3c34ad4274a8e318" providerId="LiveId" clId="{AD97F3C4-4CA1-488E-BED5-7A6824EF2E54}" dt="2023-11-28T18:55:44.241" v="616" actId="1076"/>
          <ac:picMkLst>
            <pc:docMk/>
            <pc:sldMk cId="3035312277" sldId="269"/>
            <ac:picMk id="3" creationId="{DB09618E-143B-0B27-00C4-ED63AC5C04EE}"/>
          </ac:picMkLst>
        </pc:picChg>
        <pc:picChg chg="add mod">
          <ac:chgData name="kushagra Gupta" userId="3c34ad4274a8e318" providerId="LiveId" clId="{AD97F3C4-4CA1-488E-BED5-7A6824EF2E54}" dt="2023-11-28T18:56:30.108" v="624" actId="14100"/>
          <ac:picMkLst>
            <pc:docMk/>
            <pc:sldMk cId="3035312277" sldId="269"/>
            <ac:picMk id="14" creationId="{77D195D6-8CA0-7B4B-11C3-31FC3689D290}"/>
          </ac:picMkLst>
        </pc:picChg>
        <pc:cxnChg chg="add mod">
          <ac:chgData name="kushagra Gupta" userId="3c34ad4274a8e318" providerId="LiveId" clId="{AD97F3C4-4CA1-488E-BED5-7A6824EF2E54}" dt="2023-11-28T18:55:48.447" v="617" actId="1076"/>
          <ac:cxnSpMkLst>
            <pc:docMk/>
            <pc:sldMk cId="3035312277" sldId="269"/>
            <ac:cxnSpMk id="6" creationId="{E71F1E1F-C284-6B99-B5EA-6016BB533AF5}"/>
          </ac:cxnSpMkLst>
        </pc:cxnChg>
        <pc:cxnChg chg="add mod">
          <ac:chgData name="kushagra Gupta" userId="3c34ad4274a8e318" providerId="LiveId" clId="{AD97F3C4-4CA1-488E-BED5-7A6824EF2E54}" dt="2023-11-28T18:55:07.595" v="599" actId="14100"/>
          <ac:cxnSpMkLst>
            <pc:docMk/>
            <pc:sldMk cId="3035312277" sldId="269"/>
            <ac:cxnSpMk id="9" creationId="{6E25BF44-2B6A-46A8-E793-CF336074DF1D}"/>
          </ac:cxnSpMkLst>
        </pc:cxnChg>
        <pc:cxnChg chg="add mod">
          <ac:chgData name="kushagra Gupta" userId="3c34ad4274a8e318" providerId="LiveId" clId="{AD97F3C4-4CA1-488E-BED5-7A6824EF2E54}" dt="2023-11-28T18:57:28.318" v="630" actId="13822"/>
          <ac:cxnSpMkLst>
            <pc:docMk/>
            <pc:sldMk cId="3035312277" sldId="269"/>
            <ac:cxnSpMk id="17" creationId="{619E87E8-0C27-9263-0B9B-CFAC2A8CD968}"/>
          </ac:cxnSpMkLst>
        </pc:cxnChg>
        <pc:cxnChg chg="add mod">
          <ac:chgData name="kushagra Gupta" userId="3c34ad4274a8e318" providerId="LiveId" clId="{AD97F3C4-4CA1-488E-BED5-7A6824EF2E54}" dt="2023-11-28T18:58:09.438" v="670" actId="13822"/>
          <ac:cxnSpMkLst>
            <pc:docMk/>
            <pc:sldMk cId="3035312277" sldId="269"/>
            <ac:cxnSpMk id="22" creationId="{516A482C-9EBB-6C75-465F-27BC181B425E}"/>
          </ac:cxnSpMkLst>
        </pc:cxnChg>
        <pc:cxnChg chg="add mod">
          <ac:chgData name="kushagra Gupta" userId="3c34ad4274a8e318" providerId="LiveId" clId="{AD97F3C4-4CA1-488E-BED5-7A6824EF2E54}" dt="2023-11-28T18:59:55.556" v="700" actId="571"/>
          <ac:cxnSpMkLst>
            <pc:docMk/>
            <pc:sldMk cId="3035312277" sldId="269"/>
            <ac:cxnSpMk id="23" creationId="{90C91CDF-1092-F020-3473-2137D4B82745}"/>
          </ac:cxnSpMkLst>
        </pc:cxnChg>
        <pc:cxnChg chg="add mod">
          <ac:chgData name="kushagra Gupta" userId="3c34ad4274a8e318" providerId="LiveId" clId="{AD97F3C4-4CA1-488E-BED5-7A6824EF2E54}" dt="2023-11-28T18:59:55.556" v="700" actId="571"/>
          <ac:cxnSpMkLst>
            <pc:docMk/>
            <pc:sldMk cId="3035312277" sldId="269"/>
            <ac:cxnSpMk id="25" creationId="{580CAABE-8CF2-9A57-8922-FF1BAD00490A}"/>
          </ac:cxnSpMkLst>
        </pc:cxnChg>
      </pc:sldChg>
      <pc:sldChg chg="addSp modSp new mod modAnim">
        <pc:chgData name="kushagra Gupta" userId="3c34ad4274a8e318" providerId="LiveId" clId="{AD97F3C4-4CA1-488E-BED5-7A6824EF2E54}" dt="2023-11-28T21:04:04.678" v="2219"/>
        <pc:sldMkLst>
          <pc:docMk/>
          <pc:sldMk cId="3756515607" sldId="270"/>
        </pc:sldMkLst>
        <pc:spChg chg="add mod">
          <ac:chgData name="kushagra Gupta" userId="3c34ad4274a8e318" providerId="LiveId" clId="{AD97F3C4-4CA1-488E-BED5-7A6824EF2E54}" dt="2023-11-28T20:30:19.810" v="1475" actId="20577"/>
          <ac:spMkLst>
            <pc:docMk/>
            <pc:sldMk cId="3756515607" sldId="270"/>
            <ac:spMk id="4" creationId="{499815E4-4151-9DAD-B715-A0F7F452B50D}"/>
          </ac:spMkLst>
        </pc:spChg>
        <pc:spChg chg="add mod">
          <ac:chgData name="kushagra Gupta" userId="3c34ad4274a8e318" providerId="LiveId" clId="{AD97F3C4-4CA1-488E-BED5-7A6824EF2E54}" dt="2023-11-28T19:00:01.396" v="701"/>
          <ac:spMkLst>
            <pc:docMk/>
            <pc:sldMk cId="3756515607" sldId="270"/>
            <ac:spMk id="6" creationId="{7752EF7E-DD5D-DB02-BDC5-5ABF5DBA462E}"/>
          </ac:spMkLst>
        </pc:spChg>
        <pc:spChg chg="add mod">
          <ac:chgData name="kushagra Gupta" userId="3c34ad4274a8e318" providerId="LiveId" clId="{AD97F3C4-4CA1-488E-BED5-7A6824EF2E54}" dt="2023-11-28T19:00:01.396" v="701"/>
          <ac:spMkLst>
            <pc:docMk/>
            <pc:sldMk cId="3756515607" sldId="270"/>
            <ac:spMk id="8" creationId="{F34010E0-8678-94CF-ECB2-995357789BF8}"/>
          </ac:spMkLst>
        </pc:spChg>
        <pc:picChg chg="add mod">
          <ac:chgData name="kushagra Gupta" userId="3c34ad4274a8e318" providerId="LiveId" clId="{AD97F3C4-4CA1-488E-BED5-7A6824EF2E54}" dt="2023-11-28T18:59:09.241" v="675" actId="1076"/>
          <ac:picMkLst>
            <pc:docMk/>
            <pc:sldMk cId="3756515607" sldId="270"/>
            <ac:picMk id="3" creationId="{13059AA0-4BCE-F054-5B9A-E2F168F1A77B}"/>
          </ac:picMkLst>
        </pc:picChg>
        <pc:cxnChg chg="add mod">
          <ac:chgData name="kushagra Gupta" userId="3c34ad4274a8e318" providerId="LiveId" clId="{AD97F3C4-4CA1-488E-BED5-7A6824EF2E54}" dt="2023-11-28T19:00:01.396" v="701"/>
          <ac:cxnSpMkLst>
            <pc:docMk/>
            <pc:sldMk cId="3756515607" sldId="270"/>
            <ac:cxnSpMk id="5" creationId="{00AFCD18-1034-B4F7-4C24-053DF4975542}"/>
          </ac:cxnSpMkLst>
        </pc:cxnChg>
        <pc:cxnChg chg="add mod">
          <ac:chgData name="kushagra Gupta" userId="3c34ad4274a8e318" providerId="LiveId" clId="{AD97F3C4-4CA1-488E-BED5-7A6824EF2E54}" dt="2023-11-28T19:00:01.396" v="701"/>
          <ac:cxnSpMkLst>
            <pc:docMk/>
            <pc:sldMk cId="3756515607" sldId="270"/>
            <ac:cxnSpMk id="7" creationId="{D87D01C4-BEA5-C2D0-AD6A-4F0EF96B4716}"/>
          </ac:cxnSpMkLst>
        </pc:cxnChg>
      </pc:sldChg>
      <pc:sldChg chg="addSp delSp modSp new mod ord">
        <pc:chgData name="kushagra Gupta" userId="3c34ad4274a8e318" providerId="LiveId" clId="{AD97F3C4-4CA1-488E-BED5-7A6824EF2E54}" dt="2023-11-28T19:35:40.153" v="946" actId="255"/>
        <pc:sldMkLst>
          <pc:docMk/>
          <pc:sldMk cId="40134663" sldId="271"/>
        </pc:sldMkLst>
        <pc:spChg chg="add del">
          <ac:chgData name="kushagra Gupta" userId="3c34ad4274a8e318" providerId="LiveId" clId="{AD97F3C4-4CA1-488E-BED5-7A6824EF2E54}" dt="2023-11-28T19:24:54.715" v="707" actId="478"/>
          <ac:spMkLst>
            <pc:docMk/>
            <pc:sldMk cId="40134663" sldId="271"/>
            <ac:spMk id="2" creationId="{528CFBE0-80AE-AA3E-5139-1DE31294A17A}"/>
          </ac:spMkLst>
        </pc:spChg>
        <pc:spChg chg="add mod">
          <ac:chgData name="kushagra Gupta" userId="3c34ad4274a8e318" providerId="LiveId" clId="{AD97F3C4-4CA1-488E-BED5-7A6824EF2E54}" dt="2023-11-28T19:30:24.186" v="935" actId="14100"/>
          <ac:spMkLst>
            <pc:docMk/>
            <pc:sldMk cId="40134663" sldId="271"/>
            <ac:spMk id="4" creationId="{43BC2C35-CF2B-72E3-4EDE-6DAFCA4A3E25}"/>
          </ac:spMkLst>
        </pc:spChg>
        <pc:spChg chg="add del">
          <ac:chgData name="kushagra Gupta" userId="3c34ad4274a8e318" providerId="LiveId" clId="{AD97F3C4-4CA1-488E-BED5-7A6824EF2E54}" dt="2023-11-28T19:25:34.416" v="717" actId="478"/>
          <ac:spMkLst>
            <pc:docMk/>
            <pc:sldMk cId="40134663" sldId="271"/>
            <ac:spMk id="6" creationId="{14CB8663-CA4B-595F-E345-1D24A8C22BB3}"/>
          </ac:spMkLst>
        </pc:spChg>
        <pc:spChg chg="add mod">
          <ac:chgData name="kushagra Gupta" userId="3c34ad4274a8e318" providerId="LiveId" clId="{AD97F3C4-4CA1-488E-BED5-7A6824EF2E54}" dt="2023-11-28T19:35:40.153" v="946" actId="255"/>
          <ac:spMkLst>
            <pc:docMk/>
            <pc:sldMk cId="40134663" sldId="271"/>
            <ac:spMk id="8" creationId="{CC4D184C-4B55-0613-81C8-CE456E3FB7C9}"/>
          </ac:spMkLst>
        </pc:spChg>
        <pc:spChg chg="add mod">
          <ac:chgData name="kushagra Gupta" userId="3c34ad4274a8e318" providerId="LiveId" clId="{AD97F3C4-4CA1-488E-BED5-7A6824EF2E54}" dt="2023-11-28T19:29:17.931" v="929" actId="20577"/>
          <ac:spMkLst>
            <pc:docMk/>
            <pc:sldMk cId="40134663" sldId="271"/>
            <ac:spMk id="9" creationId="{2FA6F2A0-A6F2-EF3C-FFCC-6B3444353AEF}"/>
          </ac:spMkLst>
        </pc:spChg>
        <pc:spChg chg="add mod">
          <ac:chgData name="kushagra Gupta" userId="3c34ad4274a8e318" providerId="LiveId" clId="{AD97F3C4-4CA1-488E-BED5-7A6824EF2E54}" dt="2023-11-28T19:30:01.751" v="932" actId="1076"/>
          <ac:spMkLst>
            <pc:docMk/>
            <pc:sldMk cId="40134663" sldId="271"/>
            <ac:spMk id="10" creationId="{D316CF11-ECA2-81DD-0F96-CC0CACBCBE1A}"/>
          </ac:spMkLst>
        </pc:spChg>
        <pc:spChg chg="add mod">
          <ac:chgData name="kushagra Gupta" userId="3c34ad4274a8e318" providerId="LiveId" clId="{AD97F3C4-4CA1-488E-BED5-7A6824EF2E54}" dt="2023-11-28T19:29:37.700" v="931" actId="1076"/>
          <ac:spMkLst>
            <pc:docMk/>
            <pc:sldMk cId="40134663" sldId="271"/>
            <ac:spMk id="11" creationId="{5E5A255C-A646-9B6F-DFB4-B594312D88BF}"/>
          </ac:spMkLst>
        </pc:spChg>
        <pc:picChg chg="add del mod">
          <ac:chgData name="kushagra Gupta" userId="3c34ad4274a8e318" providerId="LiveId" clId="{AD97F3C4-4CA1-488E-BED5-7A6824EF2E54}" dt="2023-11-28T19:25:11.365" v="711" actId="478"/>
          <ac:picMkLst>
            <pc:docMk/>
            <pc:sldMk cId="40134663" sldId="271"/>
            <ac:picMk id="3" creationId="{0AD7A7C5-DC3A-D902-FD52-C71F4507AE6F}"/>
          </ac:picMkLst>
        </pc:picChg>
        <pc:picChg chg="add mod">
          <ac:chgData name="kushagra Gupta" userId="3c34ad4274a8e318" providerId="LiveId" clId="{AD97F3C4-4CA1-488E-BED5-7A6824EF2E54}" dt="2023-11-28T19:35:22.187" v="943" actId="14100"/>
          <ac:picMkLst>
            <pc:docMk/>
            <pc:sldMk cId="40134663" sldId="271"/>
            <ac:picMk id="5" creationId="{0AD7A7C5-DC3A-D902-FD52-C71F4507AE6F}"/>
          </ac:picMkLst>
        </pc:picChg>
        <pc:picChg chg="add del mod">
          <ac:chgData name="kushagra Gupta" userId="3c34ad4274a8e318" providerId="LiveId" clId="{AD97F3C4-4CA1-488E-BED5-7A6824EF2E54}" dt="2023-11-28T19:25:49.086" v="720" actId="478"/>
          <ac:picMkLst>
            <pc:docMk/>
            <pc:sldMk cId="40134663" sldId="271"/>
            <ac:picMk id="7" creationId="{0AD7A7C5-DC3A-D902-FD52-C71F4507AE6F}"/>
          </ac:picMkLst>
        </pc:picChg>
      </pc:sldChg>
      <pc:sldChg chg="addSp modSp new mod modAnim">
        <pc:chgData name="kushagra Gupta" userId="3c34ad4274a8e318" providerId="LiveId" clId="{AD97F3C4-4CA1-488E-BED5-7A6824EF2E54}" dt="2023-11-28T20:57:59.326" v="2070"/>
        <pc:sldMkLst>
          <pc:docMk/>
          <pc:sldMk cId="3411017429" sldId="272"/>
        </pc:sldMkLst>
        <pc:spChg chg="add mod">
          <ac:chgData name="kushagra Gupta" userId="3c34ad4274a8e318" providerId="LiveId" clId="{AD97F3C4-4CA1-488E-BED5-7A6824EF2E54}" dt="2023-11-28T19:37:20.659" v="1020" actId="1076"/>
          <ac:spMkLst>
            <pc:docMk/>
            <pc:sldMk cId="3411017429" sldId="272"/>
            <ac:spMk id="2" creationId="{8B8F8683-DE7B-F653-EA8E-5E8CB72F0C08}"/>
          </ac:spMkLst>
        </pc:spChg>
        <pc:spChg chg="add mod">
          <ac:chgData name="kushagra Gupta" userId="3c34ad4274a8e318" providerId="LiveId" clId="{AD97F3C4-4CA1-488E-BED5-7A6824EF2E54}" dt="2023-11-28T20:25:24.770" v="1433" actId="20577"/>
          <ac:spMkLst>
            <pc:docMk/>
            <pc:sldMk cId="3411017429" sldId="272"/>
            <ac:spMk id="3" creationId="{9EED5357-3577-CF33-2DD5-F98648A08BE9}"/>
          </ac:spMkLst>
        </pc:spChg>
      </pc:sldChg>
      <pc:sldChg chg="addSp modSp new mod modAnim">
        <pc:chgData name="kushagra Gupta" userId="3c34ad4274a8e318" providerId="LiveId" clId="{AD97F3C4-4CA1-488E-BED5-7A6824EF2E54}" dt="2023-11-28T21:02:09.015" v="2191"/>
        <pc:sldMkLst>
          <pc:docMk/>
          <pc:sldMk cId="2512566357" sldId="273"/>
        </pc:sldMkLst>
        <pc:spChg chg="add mod">
          <ac:chgData name="kushagra Gupta" userId="3c34ad4274a8e318" providerId="LiveId" clId="{AD97F3C4-4CA1-488E-BED5-7A6824EF2E54}" dt="2023-11-28T20:29:31.934" v="1465" actId="1076"/>
          <ac:spMkLst>
            <pc:docMk/>
            <pc:sldMk cId="2512566357" sldId="273"/>
            <ac:spMk id="2" creationId="{94C49CE1-7505-AFB1-519C-D107809F6992}"/>
          </ac:spMkLst>
        </pc:spChg>
        <pc:spChg chg="add mod">
          <ac:chgData name="kushagra Gupta" userId="3c34ad4274a8e318" providerId="LiveId" clId="{AD97F3C4-4CA1-488E-BED5-7A6824EF2E54}" dt="2023-11-28T20:49:08.493" v="1844" actId="20577"/>
          <ac:spMkLst>
            <pc:docMk/>
            <pc:sldMk cId="2512566357" sldId="273"/>
            <ac:spMk id="3" creationId="{68C7E76B-0DEB-7E15-53A1-52F43F75257F}"/>
          </ac:spMkLst>
        </pc:spChg>
      </pc:sldChg>
      <pc:sldChg chg="addSp modSp new del mod">
        <pc:chgData name="kushagra Gupta" userId="3c34ad4274a8e318" providerId="LiveId" clId="{AD97F3C4-4CA1-488E-BED5-7A6824EF2E54}" dt="2023-11-28T20:34:12.501" v="1556" actId="47"/>
        <pc:sldMkLst>
          <pc:docMk/>
          <pc:sldMk cId="3521923355" sldId="274"/>
        </pc:sldMkLst>
        <pc:spChg chg="add mod">
          <ac:chgData name="kushagra Gupta" userId="3c34ad4274a8e318" providerId="LiveId" clId="{AD97F3C4-4CA1-488E-BED5-7A6824EF2E54}" dt="2023-11-28T19:41:44.667" v="1101" actId="1076"/>
          <ac:spMkLst>
            <pc:docMk/>
            <pc:sldMk cId="3521923355" sldId="274"/>
            <ac:spMk id="2" creationId="{C75C129C-0BF7-C523-6508-40697D0E70A4}"/>
          </ac:spMkLst>
        </pc:spChg>
        <pc:spChg chg="add">
          <ac:chgData name="kushagra Gupta" userId="3c34ad4274a8e318" providerId="LiveId" clId="{AD97F3C4-4CA1-488E-BED5-7A6824EF2E54}" dt="2023-11-28T20:34:09.742" v="1555" actId="11529"/>
          <ac:spMkLst>
            <pc:docMk/>
            <pc:sldMk cId="3521923355" sldId="274"/>
            <ac:spMk id="3" creationId="{F47D435C-68B1-B490-83A1-A3BE0D0BA8AC}"/>
          </ac:spMkLst>
        </pc:spChg>
      </pc:sldChg>
      <pc:sldChg chg="addSp modSp new mod modAnim">
        <pc:chgData name="kushagra Gupta" userId="3c34ad4274a8e318" providerId="LiveId" clId="{AD97F3C4-4CA1-488E-BED5-7A6824EF2E54}" dt="2023-11-28T21:00:20.876" v="2095"/>
        <pc:sldMkLst>
          <pc:docMk/>
          <pc:sldMk cId="3592459095" sldId="275"/>
        </pc:sldMkLst>
        <pc:spChg chg="add mod">
          <ac:chgData name="kushagra Gupta" userId="3c34ad4274a8e318" providerId="LiveId" clId="{AD97F3C4-4CA1-488E-BED5-7A6824EF2E54}" dt="2023-11-28T19:42:12.428" v="1127" actId="1076"/>
          <ac:spMkLst>
            <pc:docMk/>
            <pc:sldMk cId="3592459095" sldId="275"/>
            <ac:spMk id="2" creationId="{6805A3CB-315A-C874-5FEF-8BBA81AB60A8}"/>
          </ac:spMkLst>
        </pc:spChg>
        <pc:spChg chg="add mod">
          <ac:chgData name="kushagra Gupta" userId="3c34ad4274a8e318" providerId="LiveId" clId="{AD97F3C4-4CA1-488E-BED5-7A6824EF2E54}" dt="2023-11-28T20:47:10.248" v="1810" actId="14100"/>
          <ac:spMkLst>
            <pc:docMk/>
            <pc:sldMk cId="3592459095" sldId="275"/>
            <ac:spMk id="3" creationId="{64E03794-826F-ECE3-F95C-4175B358255E}"/>
          </ac:spMkLst>
        </pc:spChg>
      </pc:sldChg>
      <pc:sldChg chg="addSp modSp new mod modAnim">
        <pc:chgData name="kushagra Gupta" userId="3c34ad4274a8e318" providerId="LiveId" clId="{AD97F3C4-4CA1-488E-BED5-7A6824EF2E54}" dt="2023-11-28T21:00:14.157" v="2087"/>
        <pc:sldMkLst>
          <pc:docMk/>
          <pc:sldMk cId="999283906" sldId="276"/>
        </pc:sldMkLst>
        <pc:spChg chg="add mod">
          <ac:chgData name="kushagra Gupta" userId="3c34ad4274a8e318" providerId="LiveId" clId="{AD97F3C4-4CA1-488E-BED5-7A6824EF2E54}" dt="2023-11-28T19:43:37.372" v="1142" actId="255"/>
          <ac:spMkLst>
            <pc:docMk/>
            <pc:sldMk cId="999283906" sldId="276"/>
            <ac:spMk id="2" creationId="{2006F673-304C-BDE7-1B28-EF7921DF62CC}"/>
          </ac:spMkLst>
        </pc:spChg>
        <pc:spChg chg="add mod">
          <ac:chgData name="kushagra Gupta" userId="3c34ad4274a8e318" providerId="LiveId" clId="{AD97F3C4-4CA1-488E-BED5-7A6824EF2E54}" dt="2023-11-28T20:52:54.059" v="1994" actId="255"/>
          <ac:spMkLst>
            <pc:docMk/>
            <pc:sldMk cId="999283906" sldId="276"/>
            <ac:spMk id="3" creationId="{D7C00494-C511-8FAF-CC0F-6640F8345166}"/>
          </ac:spMkLst>
        </pc:spChg>
      </pc:sldChg>
      <pc:sldChg chg="addSp modSp new del mod">
        <pc:chgData name="kushagra Gupta" userId="3c34ad4274a8e318" providerId="LiveId" clId="{AD97F3C4-4CA1-488E-BED5-7A6824EF2E54}" dt="2023-11-28T20:47:30.639" v="1811" actId="47"/>
        <pc:sldMkLst>
          <pc:docMk/>
          <pc:sldMk cId="1030676355" sldId="277"/>
        </pc:sldMkLst>
        <pc:spChg chg="add mod">
          <ac:chgData name="kushagra Gupta" userId="3c34ad4274a8e318" providerId="LiveId" clId="{AD97F3C4-4CA1-488E-BED5-7A6824EF2E54}" dt="2023-11-28T19:44:19.794" v="1162" actId="255"/>
          <ac:spMkLst>
            <pc:docMk/>
            <pc:sldMk cId="1030676355" sldId="277"/>
            <ac:spMk id="2" creationId="{E7106345-7282-61B7-2FA6-420F97BD24FB}"/>
          </ac:spMkLst>
        </pc:spChg>
      </pc:sldChg>
      <pc:sldChg chg="addSp modSp new del mod">
        <pc:chgData name="kushagra Gupta" userId="3c34ad4274a8e318" providerId="LiveId" clId="{AD97F3C4-4CA1-488E-BED5-7A6824EF2E54}" dt="2023-11-28T19:48:09.528" v="1250" actId="47"/>
        <pc:sldMkLst>
          <pc:docMk/>
          <pc:sldMk cId="1818863391" sldId="278"/>
        </pc:sldMkLst>
        <pc:spChg chg="add mod">
          <ac:chgData name="kushagra Gupta" userId="3c34ad4274a8e318" providerId="LiveId" clId="{AD97F3C4-4CA1-488E-BED5-7A6824EF2E54}" dt="2023-11-28T19:44:55.870" v="1195" actId="20577"/>
          <ac:spMkLst>
            <pc:docMk/>
            <pc:sldMk cId="1818863391" sldId="278"/>
            <ac:spMk id="2" creationId="{D2568416-A52C-94A8-7748-5A0549E0C1B3}"/>
          </ac:spMkLst>
        </pc:spChg>
        <pc:spChg chg="add mod">
          <ac:chgData name="kushagra Gupta" userId="3c34ad4274a8e318" providerId="LiveId" clId="{AD97F3C4-4CA1-488E-BED5-7A6824EF2E54}" dt="2023-11-28T19:47:46.124" v="1249" actId="14100"/>
          <ac:spMkLst>
            <pc:docMk/>
            <pc:sldMk cId="1818863391" sldId="278"/>
            <ac:spMk id="3" creationId="{A6098A01-6D48-D171-556E-DFFC6F414923}"/>
          </ac:spMkLst>
        </pc:spChg>
      </pc:sldChg>
      <pc:sldChg chg="addSp modSp new mod modAnim">
        <pc:chgData name="kushagra Gupta" userId="3c34ad4274a8e318" providerId="LiveId" clId="{AD97F3C4-4CA1-488E-BED5-7A6824EF2E54}" dt="2023-11-28T21:00:27.318" v="2103"/>
        <pc:sldMkLst>
          <pc:docMk/>
          <pc:sldMk cId="3221526657" sldId="279"/>
        </pc:sldMkLst>
        <pc:spChg chg="add mod">
          <ac:chgData name="kushagra Gupta" userId="3c34ad4274a8e318" providerId="LiveId" clId="{AD97F3C4-4CA1-488E-BED5-7A6824EF2E54}" dt="2023-11-28T20:36:55.525" v="1564" actId="20577"/>
          <ac:spMkLst>
            <pc:docMk/>
            <pc:sldMk cId="3221526657" sldId="279"/>
            <ac:spMk id="2" creationId="{E4FCC75B-54EF-DEE5-AEA1-36AD246855CC}"/>
          </ac:spMkLst>
        </pc:spChg>
        <pc:picChg chg="add mod">
          <ac:chgData name="kushagra Gupta" userId="3c34ad4274a8e318" providerId="LiveId" clId="{AD97F3C4-4CA1-488E-BED5-7A6824EF2E54}" dt="2023-11-28T19:48:15.570" v="1251" actId="1076"/>
          <ac:picMkLst>
            <pc:docMk/>
            <pc:sldMk cId="3221526657" sldId="279"/>
            <ac:picMk id="4" creationId="{84B3A125-7192-04F3-3C2F-9874E1EF07E4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11/28/2023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11/28/2023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11/28/2023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dirty="0"/>
              <a:pPr/>
              <a:t>11/28/2023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11/28/2023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3BC2C35-CF2B-72E3-4EDE-6DAFCA4A3E25}"/>
              </a:ext>
            </a:extLst>
          </p:cNvPr>
          <p:cNvSpPr/>
          <p:nvPr/>
        </p:nvSpPr>
        <p:spPr>
          <a:xfrm>
            <a:off x="2477730" y="127819"/>
            <a:ext cx="6685936" cy="2172929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D7A7C5-DC3A-D902-FD52-C71F4507AE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4709" y="314338"/>
            <a:ext cx="6361471" cy="1787858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CC4D184C-4B55-0613-81C8-CE456E3FB7C9}"/>
              </a:ext>
            </a:extLst>
          </p:cNvPr>
          <p:cNvSpPr>
            <a:spLocks noGrp="1"/>
          </p:cNvSpPr>
          <p:nvPr/>
        </p:nvSpPr>
        <p:spPr>
          <a:xfrm>
            <a:off x="1638300" y="1855541"/>
            <a:ext cx="8915400" cy="6195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br>
              <a:rPr lang="en-US" sz="24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24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24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24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24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24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24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2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Mini-project Presentation</a:t>
            </a:r>
            <a:br>
              <a:rPr lang="en-US" sz="32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</a:t>
            </a:r>
            <a:br>
              <a:rPr lang="en-US" sz="20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800" b="1" u="sng" dirty="0" err="1">
                <a:latin typeface="Times New Roman" pitchFamily="18" charset="0"/>
                <a:cs typeface="Times New Roman" pitchFamily="18" charset="0"/>
              </a:rPr>
              <a:t>TrackItAll</a:t>
            </a:r>
            <a:br>
              <a:rPr lang="en-US" sz="2800" dirty="0">
                <a:latin typeface="Georgia" pitchFamily="18" charset="0"/>
              </a:rPr>
            </a:br>
            <a:br>
              <a:rPr lang="en-US" sz="2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</p:txBody>
      </p:sp>
      <p:sp>
        <p:nvSpPr>
          <p:cNvPr id="9" name="TextBox 12">
            <a:extLst>
              <a:ext uri="{FF2B5EF4-FFF2-40B4-BE49-F238E27FC236}">
                <a16:creationId xmlns:a16="http://schemas.microsoft.com/office/drawing/2014/main" id="{2FA6F2A0-A6F2-EF3C-FFCC-6B3444353AEF}"/>
              </a:ext>
            </a:extLst>
          </p:cNvPr>
          <p:cNvSpPr txBox="1"/>
          <p:nvPr/>
        </p:nvSpPr>
        <p:spPr>
          <a:xfrm>
            <a:off x="2204394" y="5017520"/>
            <a:ext cx="807818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SCHOOL OF COMPUTER ENGINEERING AND APPLICATIONS </a:t>
            </a:r>
          </a:p>
          <a:p>
            <a:pPr algn="ctr"/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NOV  2023</a:t>
            </a:r>
            <a:endParaRPr lang="en-US" dirty="0"/>
          </a:p>
        </p:txBody>
      </p:sp>
      <p:sp>
        <p:nvSpPr>
          <p:cNvPr id="10" name="TextBox 13">
            <a:extLst>
              <a:ext uri="{FF2B5EF4-FFF2-40B4-BE49-F238E27FC236}">
                <a16:creationId xmlns:a16="http://schemas.microsoft.com/office/drawing/2014/main" id="{D316CF11-ECA2-81DD-0F96-CC0CACBCBE1A}"/>
              </a:ext>
            </a:extLst>
          </p:cNvPr>
          <p:cNvSpPr txBox="1"/>
          <p:nvPr/>
        </p:nvSpPr>
        <p:spPr>
          <a:xfrm>
            <a:off x="2204394" y="3974706"/>
            <a:ext cx="381233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Georgia" pitchFamily="18" charset="0"/>
                <a:cs typeface="Times New Roman" pitchFamily="18" charset="0"/>
              </a:rPr>
              <a:t>Presented by :- Manav Mittal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Georgia" pitchFamily="18" charset="0"/>
                <a:cs typeface="Times New Roman" pitchFamily="18" charset="0"/>
              </a:rPr>
              <a:t>	            Nikhil Agrawal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Georgia" pitchFamily="18" charset="0"/>
                <a:cs typeface="Times New Roman" pitchFamily="18" charset="0"/>
              </a:rPr>
              <a:t>	            Kushagra Gupta	            Vaishnavi Agrawal</a:t>
            </a:r>
          </a:p>
          <a:p>
            <a:pPr algn="ctr"/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Georgia" pitchFamily="18" charset="0"/>
                <a:cs typeface="Times New Roman" pitchFamily="18" charset="0"/>
              </a:rPr>
              <a:t>                            </a:t>
            </a:r>
          </a:p>
          <a:p>
            <a:pPr algn="ctr"/>
            <a:endParaRPr lang="en-US" dirty="0">
              <a:solidFill>
                <a:schemeClr val="tx2">
                  <a:lumMod val="75000"/>
                </a:schemeClr>
              </a:solidFill>
              <a:latin typeface="Georgia" pitchFamily="18" charset="0"/>
              <a:cs typeface="Times New Roman" pitchFamily="18" charset="0"/>
            </a:endParaRPr>
          </a:p>
        </p:txBody>
      </p:sp>
      <p:sp>
        <p:nvSpPr>
          <p:cNvPr id="11" name="TextBox 14">
            <a:extLst>
              <a:ext uri="{FF2B5EF4-FFF2-40B4-BE49-F238E27FC236}">
                <a16:creationId xmlns:a16="http://schemas.microsoft.com/office/drawing/2014/main" id="{5E5A255C-A646-9B6F-DFB4-B594312D88BF}"/>
              </a:ext>
            </a:extLst>
          </p:cNvPr>
          <p:cNvSpPr txBox="1"/>
          <p:nvPr/>
        </p:nvSpPr>
        <p:spPr>
          <a:xfrm>
            <a:off x="7165725" y="4016318"/>
            <a:ext cx="27146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Under the Supervision of:-</a:t>
            </a: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Ms. Robin Khurana</a:t>
            </a:r>
          </a:p>
        </p:txBody>
      </p:sp>
    </p:spTree>
    <p:extLst>
      <p:ext uri="{BB962C8B-B14F-4D97-AF65-F5344CB8AC3E}">
        <p14:creationId xmlns:p14="http://schemas.microsoft.com/office/powerpoint/2010/main" val="401346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6FB177F-1F62-6758-ADD4-428877A2971C}"/>
              </a:ext>
            </a:extLst>
          </p:cNvPr>
          <p:cNvSpPr/>
          <p:nvPr/>
        </p:nvSpPr>
        <p:spPr>
          <a:xfrm>
            <a:off x="3556000" y="5760720"/>
            <a:ext cx="5740400" cy="32512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Fill the form like this</a:t>
            </a:r>
            <a:endParaRPr lang="en-IN" dirty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666A8DE2-94A6-CFD5-3338-867C4294E2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5798" y="489974"/>
            <a:ext cx="8778568" cy="5114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07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95FDD95-FCB6-F75A-1BAD-E83FF958C234}"/>
              </a:ext>
            </a:extLst>
          </p:cNvPr>
          <p:cNvSpPr/>
          <p:nvPr/>
        </p:nvSpPr>
        <p:spPr>
          <a:xfrm>
            <a:off x="10402529" y="494071"/>
            <a:ext cx="1645920" cy="762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Back to home page</a:t>
            </a:r>
            <a:endParaRPr lang="en-IN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74E308-A077-CBC6-A801-BAE6ED43C68D}"/>
              </a:ext>
            </a:extLst>
          </p:cNvPr>
          <p:cNvSpPr/>
          <p:nvPr/>
        </p:nvSpPr>
        <p:spPr>
          <a:xfrm>
            <a:off x="10176387" y="2281084"/>
            <a:ext cx="1872062" cy="2153259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Graph representation for expense tracker data</a:t>
            </a:r>
            <a:endParaRPr lang="en-IN" dirty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ECEE881D-B1C9-D791-3740-064E008DB3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2929" y="753558"/>
            <a:ext cx="7452852" cy="4785530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F5F60B0-B7E0-1EEE-1595-EF0D9A6FFE79}"/>
              </a:ext>
            </a:extLst>
          </p:cNvPr>
          <p:cNvCxnSpPr>
            <a:cxnSpLocks/>
          </p:cNvCxnSpPr>
          <p:nvPr/>
        </p:nvCxnSpPr>
        <p:spPr>
          <a:xfrm>
            <a:off x="9625781" y="914400"/>
            <a:ext cx="67842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64E81BE-0BA0-3C4F-3BC6-2A9953F1CF33}"/>
              </a:ext>
            </a:extLst>
          </p:cNvPr>
          <p:cNvCxnSpPr/>
          <p:nvPr/>
        </p:nvCxnSpPr>
        <p:spPr>
          <a:xfrm>
            <a:off x="9183329" y="3146323"/>
            <a:ext cx="99305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5906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B09618E-143B-0B27-00C4-ED63AC5C04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1084" y="2025445"/>
            <a:ext cx="7777316" cy="389079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355B6CB-D448-747C-D345-058CD6AB7E68}"/>
              </a:ext>
            </a:extLst>
          </p:cNvPr>
          <p:cNvSpPr/>
          <p:nvPr/>
        </p:nvSpPr>
        <p:spPr>
          <a:xfrm>
            <a:off x="1976284" y="167148"/>
            <a:ext cx="8662219" cy="774613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600" dirty="0"/>
              <a:t>By Clicking on Generate Statement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71F1E1F-C284-6B99-B5EA-6016BB533AF5}"/>
              </a:ext>
            </a:extLst>
          </p:cNvPr>
          <p:cNvCxnSpPr/>
          <p:nvPr/>
        </p:nvCxnSpPr>
        <p:spPr>
          <a:xfrm>
            <a:off x="9615948" y="2949677"/>
            <a:ext cx="88490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D503AEF7-D9FE-E4DA-5443-E5DCFE8A26E6}"/>
              </a:ext>
            </a:extLst>
          </p:cNvPr>
          <p:cNvSpPr/>
          <p:nvPr/>
        </p:nvSpPr>
        <p:spPr>
          <a:xfrm>
            <a:off x="10500852" y="2416278"/>
            <a:ext cx="1386348" cy="100289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Your Statements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E25BF44-2B6A-46A8-E793-CF336074DF1D}"/>
              </a:ext>
            </a:extLst>
          </p:cNvPr>
          <p:cNvCxnSpPr>
            <a:cxnSpLocks/>
          </p:cNvCxnSpPr>
          <p:nvPr/>
        </p:nvCxnSpPr>
        <p:spPr>
          <a:xfrm>
            <a:off x="9537290" y="4699819"/>
            <a:ext cx="96356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5F303F6D-D965-2E0C-D75C-97EB3B152A01}"/>
              </a:ext>
            </a:extLst>
          </p:cNvPr>
          <p:cNvSpPr/>
          <p:nvPr/>
        </p:nvSpPr>
        <p:spPr>
          <a:xfrm>
            <a:off x="10500852" y="4355690"/>
            <a:ext cx="1386348" cy="796413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Your Analysis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7D195D6-8CA0-7B4B-11C3-31FC3689D2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2052" y="1413710"/>
            <a:ext cx="1386348" cy="1083684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8434BB1F-987F-8770-4B9C-F715038E0E4B}"/>
              </a:ext>
            </a:extLst>
          </p:cNvPr>
          <p:cNvSpPr/>
          <p:nvPr/>
        </p:nvSpPr>
        <p:spPr>
          <a:xfrm>
            <a:off x="10371066" y="1086465"/>
            <a:ext cx="1645920" cy="762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Back to home page</a:t>
            </a:r>
            <a:endParaRPr lang="en-IN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19E87E8-0C27-9263-0B9B-CFAC2A8CD968}"/>
              </a:ext>
            </a:extLst>
          </p:cNvPr>
          <p:cNvCxnSpPr>
            <a:cxnSpLocks/>
          </p:cNvCxnSpPr>
          <p:nvPr/>
        </p:nvCxnSpPr>
        <p:spPr>
          <a:xfrm flipV="1">
            <a:off x="9714271" y="1525229"/>
            <a:ext cx="560439" cy="1843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1DDBA105-19C8-FE9A-A693-716AAB72ABD6}"/>
              </a:ext>
            </a:extLst>
          </p:cNvPr>
          <p:cNvSpPr/>
          <p:nvPr/>
        </p:nvSpPr>
        <p:spPr>
          <a:xfrm>
            <a:off x="5997677" y="1086465"/>
            <a:ext cx="2054942" cy="653845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Generate your pdf of your data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16A482C-9EBB-6C75-465F-27BC181B425E}"/>
              </a:ext>
            </a:extLst>
          </p:cNvPr>
          <p:cNvCxnSpPr/>
          <p:nvPr/>
        </p:nvCxnSpPr>
        <p:spPr>
          <a:xfrm flipH="1" flipV="1">
            <a:off x="8131277" y="1543665"/>
            <a:ext cx="973394" cy="48178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5312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12" grpId="0" animBg="1"/>
      <p:bldP spid="15" grpId="0" animBg="1"/>
      <p:bldP spid="2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3059AA0-4BCE-F054-5B9A-E2F168F1A7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6116" y="1140541"/>
            <a:ext cx="8057422" cy="483255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99815E4-4151-9DAD-B715-A0F7F452B50D}"/>
              </a:ext>
            </a:extLst>
          </p:cNvPr>
          <p:cNvSpPr/>
          <p:nvPr/>
        </p:nvSpPr>
        <p:spPr>
          <a:xfrm>
            <a:off x="3620672" y="147485"/>
            <a:ext cx="4788309" cy="737419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Generated PDF(Result)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0AFCD18-1034-B4F7-4C24-053DF4975542}"/>
              </a:ext>
            </a:extLst>
          </p:cNvPr>
          <p:cNvCxnSpPr/>
          <p:nvPr/>
        </p:nvCxnSpPr>
        <p:spPr>
          <a:xfrm>
            <a:off x="9615948" y="2949677"/>
            <a:ext cx="88490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7752EF7E-DD5D-DB02-BDC5-5ABF5DBA462E}"/>
              </a:ext>
            </a:extLst>
          </p:cNvPr>
          <p:cNvSpPr/>
          <p:nvPr/>
        </p:nvSpPr>
        <p:spPr>
          <a:xfrm>
            <a:off x="10500852" y="2416278"/>
            <a:ext cx="1386348" cy="100289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Your Statements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87D01C4-BEA5-C2D0-AD6A-4F0EF96B4716}"/>
              </a:ext>
            </a:extLst>
          </p:cNvPr>
          <p:cNvCxnSpPr>
            <a:cxnSpLocks/>
          </p:cNvCxnSpPr>
          <p:nvPr/>
        </p:nvCxnSpPr>
        <p:spPr>
          <a:xfrm>
            <a:off x="9537290" y="4699819"/>
            <a:ext cx="96356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F34010E0-8678-94CF-ECB2-995357789BF8}"/>
              </a:ext>
            </a:extLst>
          </p:cNvPr>
          <p:cNvSpPr/>
          <p:nvPr/>
        </p:nvSpPr>
        <p:spPr>
          <a:xfrm>
            <a:off x="10500852" y="4355690"/>
            <a:ext cx="1386348" cy="796413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Your Analysis</a:t>
            </a:r>
          </a:p>
        </p:txBody>
      </p:sp>
    </p:spTree>
    <p:extLst>
      <p:ext uri="{BB962C8B-B14F-4D97-AF65-F5344CB8AC3E}">
        <p14:creationId xmlns:p14="http://schemas.microsoft.com/office/powerpoint/2010/main" val="3756515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6FB1B28-A163-7931-20F8-C4558934D0EE}"/>
              </a:ext>
            </a:extLst>
          </p:cNvPr>
          <p:cNvSpPr/>
          <p:nvPr/>
        </p:nvSpPr>
        <p:spPr>
          <a:xfrm>
            <a:off x="1637071" y="73742"/>
            <a:ext cx="8062452" cy="806245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Welcome to Task Trek</a:t>
            </a:r>
            <a:endParaRPr lang="en-IN" sz="2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D766521-FD47-620F-A0BF-8173ED8B3822}"/>
              </a:ext>
            </a:extLst>
          </p:cNvPr>
          <p:cNvSpPr/>
          <p:nvPr/>
        </p:nvSpPr>
        <p:spPr>
          <a:xfrm>
            <a:off x="9576619" y="1457632"/>
            <a:ext cx="1645920" cy="762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Back to home page</a:t>
            </a:r>
            <a:endParaRPr lang="en-IN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DD6B2D8-F967-2D06-FEB5-472E5AF510C4}"/>
              </a:ext>
            </a:extLst>
          </p:cNvPr>
          <p:cNvSpPr/>
          <p:nvPr/>
        </p:nvSpPr>
        <p:spPr>
          <a:xfrm>
            <a:off x="9576619" y="2416277"/>
            <a:ext cx="1730478" cy="762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All Tasks that you have to do</a:t>
            </a:r>
            <a:endParaRPr lang="en-IN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B1CD9E4-9620-311E-6EAE-357DF33F2EA5}"/>
              </a:ext>
            </a:extLst>
          </p:cNvPr>
          <p:cNvSpPr/>
          <p:nvPr/>
        </p:nvSpPr>
        <p:spPr>
          <a:xfrm>
            <a:off x="9458632" y="4638368"/>
            <a:ext cx="2399071" cy="762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Some statistics regarding to our todo list</a:t>
            </a:r>
            <a:endParaRPr lang="en-IN" dirty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0E458352-8CA2-26F9-8914-22E2921C6D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4940" y="1189378"/>
            <a:ext cx="7148053" cy="4479244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DA29480-8938-C0DF-B4DC-3EC12B4AE4AC}"/>
              </a:ext>
            </a:extLst>
          </p:cNvPr>
          <p:cNvCxnSpPr>
            <a:endCxn id="7" idx="1"/>
          </p:cNvCxnSpPr>
          <p:nvPr/>
        </p:nvCxnSpPr>
        <p:spPr>
          <a:xfrm>
            <a:off x="8829368" y="1838632"/>
            <a:ext cx="74725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66E88A3-9B54-441B-9401-988DE3A89320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8790039" y="2782529"/>
            <a:ext cx="786580" cy="1474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A8FCA17-0214-82AC-55D3-822F2D92E6EE}"/>
              </a:ext>
            </a:extLst>
          </p:cNvPr>
          <p:cNvCxnSpPr/>
          <p:nvPr/>
        </p:nvCxnSpPr>
        <p:spPr>
          <a:xfrm>
            <a:off x="6558116" y="4916129"/>
            <a:ext cx="290051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6378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10" grpId="0" animBg="1"/>
      <p:bldP spid="1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B654151-682D-C84C-1033-580E4E5E67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865" y="1858297"/>
            <a:ext cx="9419304" cy="2931410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A61DA73-02B3-0F48-C64E-8115A207EF79}"/>
              </a:ext>
            </a:extLst>
          </p:cNvPr>
          <p:cNvCxnSpPr/>
          <p:nvPr/>
        </p:nvCxnSpPr>
        <p:spPr>
          <a:xfrm flipV="1">
            <a:off x="2330245" y="1297858"/>
            <a:ext cx="0" cy="68825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90542221-6943-D362-68B1-322129EFC328}"/>
              </a:ext>
            </a:extLst>
          </p:cNvPr>
          <p:cNvSpPr/>
          <p:nvPr/>
        </p:nvSpPr>
        <p:spPr>
          <a:xfrm>
            <a:off x="1238865" y="806245"/>
            <a:ext cx="1991029" cy="491613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Select day</a:t>
            </a:r>
            <a:endParaRPr lang="en-IN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6D24731-086E-7809-7310-EEA7041155D4}"/>
              </a:ext>
            </a:extLst>
          </p:cNvPr>
          <p:cNvCxnSpPr/>
          <p:nvPr/>
        </p:nvCxnSpPr>
        <p:spPr>
          <a:xfrm flipV="1">
            <a:off x="7639665" y="1297858"/>
            <a:ext cx="0" cy="76691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A1CC245A-4DBA-1B85-EBD0-8072E20191B4}"/>
              </a:ext>
            </a:extLst>
          </p:cNvPr>
          <p:cNvSpPr/>
          <p:nvPr/>
        </p:nvSpPr>
        <p:spPr>
          <a:xfrm>
            <a:off x="6764594" y="737419"/>
            <a:ext cx="1991029" cy="560439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Select Priority</a:t>
            </a:r>
            <a:endParaRPr lang="en-IN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3A419BC-8776-3921-8155-9E4A1A05F22B}"/>
              </a:ext>
            </a:extLst>
          </p:cNvPr>
          <p:cNvCxnSpPr/>
          <p:nvPr/>
        </p:nvCxnSpPr>
        <p:spPr>
          <a:xfrm flipV="1">
            <a:off x="4906297" y="1297858"/>
            <a:ext cx="0" cy="76691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92DBB12F-6846-AE34-F2C8-8126CBA99CAE}"/>
              </a:ext>
            </a:extLst>
          </p:cNvPr>
          <p:cNvSpPr/>
          <p:nvPr/>
        </p:nvSpPr>
        <p:spPr>
          <a:xfrm>
            <a:off x="4068095" y="806244"/>
            <a:ext cx="1858297" cy="491613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Choose anyone</a:t>
            </a:r>
            <a:endParaRPr lang="en-IN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D724107-9B92-D175-1935-1DAF6808E862}"/>
              </a:ext>
            </a:extLst>
          </p:cNvPr>
          <p:cNvSpPr/>
          <p:nvPr/>
        </p:nvSpPr>
        <p:spPr>
          <a:xfrm>
            <a:off x="9441914" y="535857"/>
            <a:ext cx="1645920" cy="762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Back to home page</a:t>
            </a:r>
            <a:endParaRPr lang="en-IN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E32C439-376B-B6F0-8A55-7BD7F73B8C32}"/>
              </a:ext>
            </a:extLst>
          </p:cNvPr>
          <p:cNvCxnSpPr>
            <a:cxnSpLocks/>
          </p:cNvCxnSpPr>
          <p:nvPr/>
        </p:nvCxnSpPr>
        <p:spPr>
          <a:xfrm flipV="1">
            <a:off x="10205884" y="1297857"/>
            <a:ext cx="0" cy="76691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5513AE1F-0D6B-CE35-E840-B0EB932C3C0D}"/>
              </a:ext>
            </a:extLst>
          </p:cNvPr>
          <p:cNvSpPr/>
          <p:nvPr/>
        </p:nvSpPr>
        <p:spPr>
          <a:xfrm>
            <a:off x="1238865" y="162232"/>
            <a:ext cx="2094270" cy="412955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/>
              <a:t>Features:-</a:t>
            </a:r>
          </a:p>
        </p:txBody>
      </p:sp>
    </p:spTree>
    <p:extLst>
      <p:ext uri="{BB962C8B-B14F-4D97-AF65-F5344CB8AC3E}">
        <p14:creationId xmlns:p14="http://schemas.microsoft.com/office/powerpoint/2010/main" val="1760013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2" grpId="0" animBg="1"/>
      <p:bldP spid="1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62D9F69-61B8-D06A-9692-5D1A00FB52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3497" y="1373058"/>
            <a:ext cx="8288594" cy="3718596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15F2BA2-1221-0161-E7E1-9941DB5F5639}"/>
              </a:ext>
            </a:extLst>
          </p:cNvPr>
          <p:cNvCxnSpPr/>
          <p:nvPr/>
        </p:nvCxnSpPr>
        <p:spPr>
          <a:xfrm>
            <a:off x="9792929" y="2222090"/>
            <a:ext cx="56043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A59B2A41-F020-C6DA-EE33-DA7B429D704A}"/>
              </a:ext>
            </a:extLst>
          </p:cNvPr>
          <p:cNvSpPr/>
          <p:nvPr/>
        </p:nvSpPr>
        <p:spPr>
          <a:xfrm>
            <a:off x="10333703" y="1897625"/>
            <a:ext cx="1651820" cy="648929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Form For doing</a:t>
            </a:r>
          </a:p>
          <a:p>
            <a:pPr algn="ctr"/>
            <a:r>
              <a:rPr lang="en-US" dirty="0"/>
              <a:t> task</a:t>
            </a:r>
            <a:endParaRPr lang="en-IN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BEB395E-54CD-A106-60DC-BFE63C158491}"/>
              </a:ext>
            </a:extLst>
          </p:cNvPr>
          <p:cNvSpPr/>
          <p:nvPr/>
        </p:nvSpPr>
        <p:spPr>
          <a:xfrm>
            <a:off x="10333703" y="3290121"/>
            <a:ext cx="1730478" cy="762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All Tasks that you have to do</a:t>
            </a:r>
            <a:endParaRPr lang="en-IN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897DA90-5A7D-B010-56C5-25B6320214F1}"/>
              </a:ext>
            </a:extLst>
          </p:cNvPr>
          <p:cNvCxnSpPr>
            <a:cxnSpLocks/>
          </p:cNvCxnSpPr>
          <p:nvPr/>
        </p:nvCxnSpPr>
        <p:spPr>
          <a:xfrm>
            <a:off x="9724102" y="3671121"/>
            <a:ext cx="60960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D9908EA-1401-4935-8418-EC743137EF52}"/>
              </a:ext>
            </a:extLst>
          </p:cNvPr>
          <p:cNvCxnSpPr/>
          <p:nvPr/>
        </p:nvCxnSpPr>
        <p:spPr>
          <a:xfrm flipH="1">
            <a:off x="1278194" y="2222089"/>
            <a:ext cx="38345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57F663EB-4B2E-D859-0E93-DDEE360F5E70}"/>
              </a:ext>
            </a:extLst>
          </p:cNvPr>
          <p:cNvSpPr/>
          <p:nvPr/>
        </p:nvSpPr>
        <p:spPr>
          <a:xfrm>
            <a:off x="78658" y="1789471"/>
            <a:ext cx="1199536" cy="107171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Choose task that you want to do</a:t>
            </a:r>
            <a:endParaRPr lang="en-IN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3F651A7-A877-863D-FC13-7140D6775E3E}"/>
              </a:ext>
            </a:extLst>
          </p:cNvPr>
          <p:cNvCxnSpPr>
            <a:cxnSpLocks/>
          </p:cNvCxnSpPr>
          <p:nvPr/>
        </p:nvCxnSpPr>
        <p:spPr>
          <a:xfrm flipV="1">
            <a:off x="4159045" y="993058"/>
            <a:ext cx="0" cy="122903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0F049912-B5AF-48A4-4C28-86BDFD7AA3FA}"/>
              </a:ext>
            </a:extLst>
          </p:cNvPr>
          <p:cNvSpPr/>
          <p:nvPr/>
        </p:nvSpPr>
        <p:spPr>
          <a:xfrm>
            <a:off x="3190569" y="666865"/>
            <a:ext cx="1936952" cy="344129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Choose Date</a:t>
            </a:r>
            <a:endParaRPr lang="en-IN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633037E-CFE2-B103-D5F1-7BAC4CB52E43}"/>
              </a:ext>
            </a:extLst>
          </p:cNvPr>
          <p:cNvCxnSpPr>
            <a:cxnSpLocks/>
          </p:cNvCxnSpPr>
          <p:nvPr/>
        </p:nvCxnSpPr>
        <p:spPr>
          <a:xfrm flipV="1">
            <a:off x="6489290" y="993058"/>
            <a:ext cx="0" cy="122903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CD18FD99-6824-103C-C860-C7311515695E}"/>
              </a:ext>
            </a:extLst>
          </p:cNvPr>
          <p:cNvSpPr/>
          <p:nvPr/>
        </p:nvSpPr>
        <p:spPr>
          <a:xfrm>
            <a:off x="5830529" y="593122"/>
            <a:ext cx="1543663" cy="39993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Choose Time</a:t>
            </a:r>
            <a:endParaRPr lang="en-IN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C626E92-E6F4-0AB7-C17A-E188D9FA8E20}"/>
              </a:ext>
            </a:extLst>
          </p:cNvPr>
          <p:cNvCxnSpPr>
            <a:cxnSpLocks/>
          </p:cNvCxnSpPr>
          <p:nvPr/>
        </p:nvCxnSpPr>
        <p:spPr>
          <a:xfrm flipV="1">
            <a:off x="8652387" y="1010994"/>
            <a:ext cx="0" cy="121109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B050AD73-1178-9E61-DB1D-990A4A1924D9}"/>
              </a:ext>
            </a:extLst>
          </p:cNvPr>
          <p:cNvSpPr/>
          <p:nvPr/>
        </p:nvSpPr>
        <p:spPr>
          <a:xfrm>
            <a:off x="7546258" y="574187"/>
            <a:ext cx="2212257" cy="417872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Choose Priority acc. To your task</a:t>
            </a:r>
            <a:endParaRPr lang="en-IN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3E09893-907B-578F-E304-C504C9FDFB8D}"/>
              </a:ext>
            </a:extLst>
          </p:cNvPr>
          <p:cNvSpPr/>
          <p:nvPr/>
        </p:nvSpPr>
        <p:spPr>
          <a:xfrm>
            <a:off x="796413" y="137652"/>
            <a:ext cx="1637072" cy="529213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/>
              <a:t>Result:-</a:t>
            </a:r>
          </a:p>
        </p:txBody>
      </p:sp>
    </p:spTree>
    <p:extLst>
      <p:ext uri="{BB962C8B-B14F-4D97-AF65-F5344CB8AC3E}">
        <p14:creationId xmlns:p14="http://schemas.microsoft.com/office/powerpoint/2010/main" val="799199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4" grpId="0" animBg="1"/>
      <p:bldP spid="17" grpId="0" animBg="1"/>
      <p:bldP spid="20" grpId="0" animBg="1"/>
      <p:bldP spid="2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191E70D-6823-17F7-08A9-B1E54C7C98D4}"/>
              </a:ext>
            </a:extLst>
          </p:cNvPr>
          <p:cNvSpPr/>
          <p:nvPr/>
        </p:nvSpPr>
        <p:spPr>
          <a:xfrm>
            <a:off x="1455174" y="108155"/>
            <a:ext cx="9163665" cy="67842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600" dirty="0"/>
              <a:t>Welcome to Quick Note</a:t>
            </a:r>
          </a:p>
        </p:txBody>
      </p:sp>
      <p:pic>
        <p:nvPicPr>
          <p:cNvPr id="4" name="Picture 3" descr="A black and white striped background&#10;&#10;Description automatically generated">
            <a:extLst>
              <a:ext uri="{FF2B5EF4-FFF2-40B4-BE49-F238E27FC236}">
                <a16:creationId xmlns:a16="http://schemas.microsoft.com/office/drawing/2014/main" id="{BBEB0402-540E-2FE6-F5CE-95A73D93E7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5953" y="1370192"/>
            <a:ext cx="8962105" cy="4117615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8A51725-1300-7D05-A88D-39A16CF7842F}"/>
              </a:ext>
            </a:extLst>
          </p:cNvPr>
          <p:cNvCxnSpPr/>
          <p:nvPr/>
        </p:nvCxnSpPr>
        <p:spPr>
          <a:xfrm flipH="1">
            <a:off x="1329811" y="2379406"/>
            <a:ext cx="81607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3C257CA5-6214-6758-E8E1-270959C170C0}"/>
              </a:ext>
            </a:extLst>
          </p:cNvPr>
          <p:cNvSpPr/>
          <p:nvPr/>
        </p:nvSpPr>
        <p:spPr>
          <a:xfrm>
            <a:off x="88490" y="1998406"/>
            <a:ext cx="1241321" cy="762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Back to home page</a:t>
            </a:r>
            <a:endParaRPr lang="en-IN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762A23F-2965-A76A-E3AC-842A4875251A}"/>
              </a:ext>
            </a:extLst>
          </p:cNvPr>
          <p:cNvCxnSpPr/>
          <p:nvPr/>
        </p:nvCxnSpPr>
        <p:spPr>
          <a:xfrm>
            <a:off x="9930581" y="2930013"/>
            <a:ext cx="68825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2DF3C11-37D0-E560-FD58-11D645E79075}"/>
              </a:ext>
            </a:extLst>
          </p:cNvPr>
          <p:cNvCxnSpPr>
            <a:cxnSpLocks/>
          </p:cNvCxnSpPr>
          <p:nvPr/>
        </p:nvCxnSpPr>
        <p:spPr>
          <a:xfrm>
            <a:off x="9910916" y="3429000"/>
            <a:ext cx="70792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BC5D1CF-140F-493F-B5E4-982ABFED75BA}"/>
              </a:ext>
            </a:extLst>
          </p:cNvPr>
          <p:cNvCxnSpPr/>
          <p:nvPr/>
        </p:nvCxnSpPr>
        <p:spPr>
          <a:xfrm>
            <a:off x="9930581" y="4031226"/>
            <a:ext cx="68825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34543191-0F27-C940-7FC8-401B2090C464}"/>
              </a:ext>
            </a:extLst>
          </p:cNvPr>
          <p:cNvSpPr/>
          <p:nvPr/>
        </p:nvSpPr>
        <p:spPr>
          <a:xfrm>
            <a:off x="10618840" y="2714935"/>
            <a:ext cx="1366684" cy="396978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 Title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E4467C4-1CE5-5586-F304-09DC56E323F8}"/>
              </a:ext>
            </a:extLst>
          </p:cNvPr>
          <p:cNvSpPr/>
          <p:nvPr/>
        </p:nvSpPr>
        <p:spPr>
          <a:xfrm>
            <a:off x="10636047" y="3259397"/>
            <a:ext cx="1349477" cy="37854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Date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4117B98-49AE-7B0C-BC0A-E20D2D979993}"/>
              </a:ext>
            </a:extLst>
          </p:cNvPr>
          <p:cNvSpPr/>
          <p:nvPr/>
        </p:nvSpPr>
        <p:spPr>
          <a:xfrm>
            <a:off x="10618839" y="3864079"/>
            <a:ext cx="1366684" cy="37854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Description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EAC4EE9-E3DC-AC26-196C-29A8E5E7C0E6}"/>
              </a:ext>
            </a:extLst>
          </p:cNvPr>
          <p:cNvCxnSpPr/>
          <p:nvPr/>
        </p:nvCxnSpPr>
        <p:spPr>
          <a:xfrm flipH="1">
            <a:off x="1435510" y="4478594"/>
            <a:ext cx="72758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FACB0C62-DE77-354E-DBE2-686F3B9DF34E}"/>
              </a:ext>
            </a:extLst>
          </p:cNvPr>
          <p:cNvSpPr/>
          <p:nvPr/>
        </p:nvSpPr>
        <p:spPr>
          <a:xfrm>
            <a:off x="410499" y="4301615"/>
            <a:ext cx="1025011" cy="353957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Submit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6EDE92A-9407-4663-73DF-E36AC5542BD8}"/>
              </a:ext>
            </a:extLst>
          </p:cNvPr>
          <p:cNvSpPr/>
          <p:nvPr/>
        </p:nvSpPr>
        <p:spPr>
          <a:xfrm>
            <a:off x="1455174" y="832583"/>
            <a:ext cx="1450262" cy="49160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/>
              <a:t>Features</a:t>
            </a:r>
            <a:r>
              <a:rPr lang="en-IN" dirty="0"/>
              <a:t>:-</a:t>
            </a:r>
          </a:p>
        </p:txBody>
      </p:sp>
    </p:spTree>
    <p:extLst>
      <p:ext uri="{BB962C8B-B14F-4D97-AF65-F5344CB8AC3E}">
        <p14:creationId xmlns:p14="http://schemas.microsoft.com/office/powerpoint/2010/main" val="528605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9" grpId="0" animBg="1"/>
      <p:bldP spid="17" grpId="0" animBg="1"/>
      <p:bldP spid="18" grpId="0" animBg="1"/>
      <p:bldP spid="19" grpId="0" animBg="1"/>
      <p:bldP spid="22" grpId="0" animBg="1"/>
      <p:bldP spid="2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21C56E-5A34-2C6A-0FCB-3CBD9820E1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767" y="963561"/>
            <a:ext cx="7944465" cy="4675975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67E5155-891F-F8D2-2B1C-B4DFF702766A}"/>
              </a:ext>
            </a:extLst>
          </p:cNvPr>
          <p:cNvCxnSpPr>
            <a:cxnSpLocks/>
          </p:cNvCxnSpPr>
          <p:nvPr/>
        </p:nvCxnSpPr>
        <p:spPr>
          <a:xfrm flipV="1">
            <a:off x="6095999" y="550606"/>
            <a:ext cx="0" cy="61943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B064E881-DD3B-7C75-F853-4CAD1C7C7C1E}"/>
              </a:ext>
            </a:extLst>
          </p:cNvPr>
          <p:cNvSpPr/>
          <p:nvPr/>
        </p:nvSpPr>
        <p:spPr>
          <a:xfrm>
            <a:off x="5157018" y="186812"/>
            <a:ext cx="1877961" cy="363794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Diary Entries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1F6D4CC-EE78-B5AD-3112-B4E36D83168C}"/>
              </a:ext>
            </a:extLst>
          </p:cNvPr>
          <p:cNvCxnSpPr/>
          <p:nvPr/>
        </p:nvCxnSpPr>
        <p:spPr>
          <a:xfrm>
            <a:off x="9655277" y="3146323"/>
            <a:ext cx="69809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22D81D7F-4353-E6AE-A1F6-507772FBFC15}"/>
              </a:ext>
            </a:extLst>
          </p:cNvPr>
          <p:cNvSpPr/>
          <p:nvPr/>
        </p:nvSpPr>
        <p:spPr>
          <a:xfrm>
            <a:off x="10353368" y="2664542"/>
            <a:ext cx="1651819" cy="963561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Records of our Diary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5390BF3-3AD7-41F3-F3A2-89D836EFAF97}"/>
              </a:ext>
            </a:extLst>
          </p:cNvPr>
          <p:cNvCxnSpPr/>
          <p:nvPr/>
        </p:nvCxnSpPr>
        <p:spPr>
          <a:xfrm flipH="1">
            <a:off x="1936955" y="2526890"/>
            <a:ext cx="84557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8B5FAE81-85EF-51A0-950D-2492F9ED6519}"/>
              </a:ext>
            </a:extLst>
          </p:cNvPr>
          <p:cNvSpPr/>
          <p:nvPr/>
        </p:nvSpPr>
        <p:spPr>
          <a:xfrm>
            <a:off x="717756" y="1946787"/>
            <a:ext cx="1209366" cy="116020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We just delete our records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780385B-622A-9482-2BD4-B2BDBD2D2C7B}"/>
              </a:ext>
            </a:extLst>
          </p:cNvPr>
          <p:cNvSpPr/>
          <p:nvPr/>
        </p:nvSpPr>
        <p:spPr>
          <a:xfrm>
            <a:off x="2123767" y="88490"/>
            <a:ext cx="1376517" cy="46211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/>
              <a:t>Results:-</a:t>
            </a:r>
          </a:p>
        </p:txBody>
      </p:sp>
    </p:spTree>
    <p:extLst>
      <p:ext uri="{BB962C8B-B14F-4D97-AF65-F5344CB8AC3E}">
        <p14:creationId xmlns:p14="http://schemas.microsoft.com/office/powerpoint/2010/main" val="1449482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3" grpId="0" animBg="1"/>
      <p:bldP spid="1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805A3CB-315A-C874-5FEF-8BBA81AB60A8}"/>
              </a:ext>
            </a:extLst>
          </p:cNvPr>
          <p:cNvSpPr/>
          <p:nvPr/>
        </p:nvSpPr>
        <p:spPr>
          <a:xfrm>
            <a:off x="3313471" y="137652"/>
            <a:ext cx="4611329" cy="619432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600" dirty="0"/>
              <a:t>Future Work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4E03794-826F-ECE3-F95C-4175B358255E}"/>
              </a:ext>
            </a:extLst>
          </p:cNvPr>
          <p:cNvSpPr/>
          <p:nvPr/>
        </p:nvSpPr>
        <p:spPr>
          <a:xfrm>
            <a:off x="1799302" y="1435509"/>
            <a:ext cx="8023123" cy="3687097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N" sz="2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600" dirty="0"/>
              <a:t>Functionality of forgot password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600" dirty="0"/>
              <a:t>Enhanced Customization Option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600" dirty="0"/>
              <a:t>Mobile Application Development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600" dirty="0"/>
              <a:t>Group Task Management</a:t>
            </a:r>
          </a:p>
        </p:txBody>
      </p:sp>
    </p:spTree>
    <p:extLst>
      <p:ext uri="{BB962C8B-B14F-4D97-AF65-F5344CB8AC3E}">
        <p14:creationId xmlns:p14="http://schemas.microsoft.com/office/powerpoint/2010/main" val="3592459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B8F8683-DE7B-F653-EA8E-5E8CB72F0C08}"/>
              </a:ext>
            </a:extLst>
          </p:cNvPr>
          <p:cNvSpPr/>
          <p:nvPr/>
        </p:nvSpPr>
        <p:spPr>
          <a:xfrm>
            <a:off x="3355258" y="216310"/>
            <a:ext cx="5481484" cy="6096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dirty="0"/>
              <a:t>Introduction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EED5357-3577-CF33-2DD5-F98648A08BE9}"/>
              </a:ext>
            </a:extLst>
          </p:cNvPr>
          <p:cNvSpPr/>
          <p:nvPr/>
        </p:nvSpPr>
        <p:spPr>
          <a:xfrm>
            <a:off x="1403554" y="1413388"/>
            <a:ext cx="9384891" cy="4031224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D1D5DB"/>
                </a:solidFill>
                <a:effectLst/>
                <a:latin typeface="Söhne"/>
              </a:rPr>
              <a:t>Your all-in-one solution for financial control, task management, and personal reflection.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400" b="0" i="0" dirty="0">
              <a:solidFill>
                <a:srgbClr val="D1D5DB"/>
              </a:solidFill>
              <a:effectLst/>
              <a:latin typeface="Söhn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D1D5DB"/>
                </a:solidFill>
                <a:effectLst/>
                <a:latin typeface="Söhne"/>
              </a:rPr>
              <a:t>With the Your Wallet, effortlessly manage your finances and stay on top of your spending.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b="0" i="0" dirty="0">
              <a:solidFill>
                <a:srgbClr val="D1D5DB"/>
              </a:solidFill>
              <a:effectLst/>
              <a:latin typeface="Söhn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D1D5DB"/>
                </a:solidFill>
                <a:effectLst/>
                <a:latin typeface="Söhne"/>
              </a:rPr>
              <a:t>Stay organized, focused, and in control with </a:t>
            </a:r>
            <a:r>
              <a:rPr lang="en-US" sz="2400" b="0" i="0" dirty="0" err="1">
                <a:solidFill>
                  <a:srgbClr val="D1D5DB"/>
                </a:solidFill>
                <a:effectLst/>
                <a:latin typeface="Söhne"/>
              </a:rPr>
              <a:t>TrackItAll</a:t>
            </a:r>
            <a:r>
              <a:rPr lang="en-US" sz="2400" b="0" i="0" dirty="0">
                <a:solidFill>
                  <a:srgbClr val="D1D5DB"/>
                </a:solidFill>
                <a:effectLst/>
                <a:latin typeface="Söhne"/>
              </a:rPr>
              <a:t> – your go-to companion for a well-managed and enriched lifestyle."</a:t>
            </a:r>
            <a:endParaRPr lang="en-IN" sz="2400" dirty="0">
              <a:solidFill>
                <a:srgbClr val="D1D5DB"/>
              </a:solidFill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3411017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006F673-304C-BDE7-1B28-EF7921DF62CC}"/>
              </a:ext>
            </a:extLst>
          </p:cNvPr>
          <p:cNvSpPr/>
          <p:nvPr/>
        </p:nvSpPr>
        <p:spPr>
          <a:xfrm>
            <a:off x="3392129" y="108155"/>
            <a:ext cx="4493342" cy="570271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600" dirty="0"/>
              <a:t>Conclusions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7C00494-C511-8FAF-CC0F-6640F8345166}"/>
              </a:ext>
            </a:extLst>
          </p:cNvPr>
          <p:cNvSpPr/>
          <p:nvPr/>
        </p:nvSpPr>
        <p:spPr>
          <a:xfrm>
            <a:off x="1730477" y="1238865"/>
            <a:ext cx="8416413" cy="4159045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600" dirty="0"/>
              <a:t>Data privacy and security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600" dirty="0"/>
              <a:t>Productivity Enhancement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600" dirty="0"/>
              <a:t>Financial Awareness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600" dirty="0"/>
              <a:t>Simplified User Experience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600" dirty="0"/>
              <a:t>Continuous Evolution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600" dirty="0"/>
          </a:p>
        </p:txBody>
      </p:sp>
    </p:spTree>
    <p:extLst>
      <p:ext uri="{BB962C8B-B14F-4D97-AF65-F5344CB8AC3E}">
        <p14:creationId xmlns:p14="http://schemas.microsoft.com/office/powerpoint/2010/main" val="999283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4FCC75B-54EF-DEE5-AEA1-36AD246855CC}"/>
              </a:ext>
            </a:extLst>
          </p:cNvPr>
          <p:cNvSpPr/>
          <p:nvPr/>
        </p:nvSpPr>
        <p:spPr>
          <a:xfrm>
            <a:off x="8495070" y="4630994"/>
            <a:ext cx="3205315" cy="1002888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dirty="0"/>
              <a:t>Thank You…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84B3A125-7192-04F3-3C2F-9874E1EF07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542" y="825908"/>
            <a:ext cx="9212825" cy="3701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526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54F2D-F315-A2AF-5BD6-3108ABF8D566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0" y="4579938"/>
            <a:ext cx="8350250" cy="430212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			               Landing page</a:t>
            </a:r>
            <a:endParaRPr lang="en-IN" sz="3600" dirty="0"/>
          </a:p>
        </p:txBody>
      </p:sp>
      <p:pic>
        <p:nvPicPr>
          <p:cNvPr id="5" name="Picture 4" descr="A cell phone with a blue background&#10;&#10;Description automatically generated">
            <a:extLst>
              <a:ext uri="{FF2B5EF4-FFF2-40B4-BE49-F238E27FC236}">
                <a16:creationId xmlns:a16="http://schemas.microsoft.com/office/drawing/2014/main" id="{02B37C5C-F793-6DD6-CDAB-1F4E65A62B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5228" y="713006"/>
            <a:ext cx="7453499" cy="3652214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E9A4977-5FA0-312F-2C8F-FC5E739A9E9C}"/>
              </a:ext>
            </a:extLst>
          </p:cNvPr>
          <p:cNvCxnSpPr>
            <a:cxnSpLocks/>
          </p:cNvCxnSpPr>
          <p:nvPr/>
        </p:nvCxnSpPr>
        <p:spPr>
          <a:xfrm>
            <a:off x="9154160" y="1253394"/>
            <a:ext cx="104189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1854931-38AA-B858-173F-91E63FDB5C9F}"/>
              </a:ext>
            </a:extLst>
          </p:cNvPr>
          <p:cNvCxnSpPr>
            <a:cxnSpLocks/>
          </p:cNvCxnSpPr>
          <p:nvPr/>
        </p:nvCxnSpPr>
        <p:spPr>
          <a:xfrm>
            <a:off x="8453120" y="1005840"/>
            <a:ext cx="10160" cy="1013636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500F330-FC01-AD72-8D6D-2D2424E8EE15}"/>
              </a:ext>
            </a:extLst>
          </p:cNvPr>
          <p:cNvCxnSpPr/>
          <p:nvPr/>
        </p:nvCxnSpPr>
        <p:spPr>
          <a:xfrm>
            <a:off x="8463280" y="2009316"/>
            <a:ext cx="173277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ABBE284-DB03-8FB9-EA26-4E3C91DB3403}"/>
              </a:ext>
            </a:extLst>
          </p:cNvPr>
          <p:cNvCxnSpPr/>
          <p:nvPr/>
        </p:nvCxnSpPr>
        <p:spPr>
          <a:xfrm flipV="1">
            <a:off x="7843520" y="375920"/>
            <a:ext cx="0" cy="44704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897EE27-9449-6E6B-E872-1E4EB3E555B8}"/>
              </a:ext>
            </a:extLst>
          </p:cNvPr>
          <p:cNvCxnSpPr>
            <a:cxnSpLocks/>
          </p:cNvCxnSpPr>
          <p:nvPr/>
        </p:nvCxnSpPr>
        <p:spPr>
          <a:xfrm>
            <a:off x="7843520" y="386080"/>
            <a:ext cx="228370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83156158-0012-05FB-B524-8F461D8A050C}"/>
              </a:ext>
            </a:extLst>
          </p:cNvPr>
          <p:cNvSpPr/>
          <p:nvPr/>
        </p:nvSpPr>
        <p:spPr>
          <a:xfrm>
            <a:off x="10419738" y="98973"/>
            <a:ext cx="1690982" cy="584775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Know about our website</a:t>
            </a:r>
            <a:endParaRPr lang="en-IN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E510375-8B1C-7C11-F042-661347138473}"/>
              </a:ext>
            </a:extLst>
          </p:cNvPr>
          <p:cNvSpPr/>
          <p:nvPr/>
        </p:nvSpPr>
        <p:spPr>
          <a:xfrm>
            <a:off x="10419739" y="934065"/>
            <a:ext cx="1690981" cy="638658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Single click for login your page</a:t>
            </a:r>
            <a:endParaRPr lang="en-IN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9A33DC17-3D3F-12A2-F136-4F2C0587F7D4}"/>
              </a:ext>
            </a:extLst>
          </p:cNvPr>
          <p:cNvSpPr/>
          <p:nvPr/>
        </p:nvSpPr>
        <p:spPr>
          <a:xfrm>
            <a:off x="10419739" y="1859280"/>
            <a:ext cx="1690981" cy="638652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Helpdesk for our queries</a:t>
            </a:r>
            <a:endParaRPr lang="en-IN" dirty="0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F17367BB-A360-7031-787F-B654C1A9B027}"/>
              </a:ext>
            </a:extLst>
          </p:cNvPr>
          <p:cNvCxnSpPr/>
          <p:nvPr/>
        </p:nvCxnSpPr>
        <p:spPr>
          <a:xfrm>
            <a:off x="9154160" y="1005840"/>
            <a:ext cx="0" cy="247554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39F20853-1399-D9D0-B49B-4ADC3E29EB26}"/>
              </a:ext>
            </a:extLst>
          </p:cNvPr>
          <p:cNvCxnSpPr/>
          <p:nvPr/>
        </p:nvCxnSpPr>
        <p:spPr>
          <a:xfrm>
            <a:off x="7040880" y="3515360"/>
            <a:ext cx="315517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B8B41DC7-6DF0-7033-C0E8-6F07A72CEF8D}"/>
              </a:ext>
            </a:extLst>
          </p:cNvPr>
          <p:cNvSpPr/>
          <p:nvPr/>
        </p:nvSpPr>
        <p:spPr>
          <a:xfrm>
            <a:off x="10348384" y="3138811"/>
            <a:ext cx="1690981" cy="798842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Start our project and enjoy it….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65538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7" grpId="0" animBg="1"/>
      <p:bldP spid="39" grpId="0" animBg="1"/>
      <p:bldP spid="40" grpId="0" animBg="1"/>
      <p:bldP spid="4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cell phone with a blue background">
            <a:extLst>
              <a:ext uri="{FF2B5EF4-FFF2-40B4-BE49-F238E27FC236}">
                <a16:creationId xmlns:a16="http://schemas.microsoft.com/office/drawing/2014/main" id="{4709455F-B110-2EE6-F12E-1635FC212E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4640" y="111583"/>
            <a:ext cx="6171970" cy="2377617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F00C84F-25E7-2547-C6BA-831818A0A17C}"/>
              </a:ext>
            </a:extLst>
          </p:cNvPr>
          <p:cNvCxnSpPr>
            <a:cxnSpLocks/>
          </p:cNvCxnSpPr>
          <p:nvPr/>
        </p:nvCxnSpPr>
        <p:spPr>
          <a:xfrm>
            <a:off x="5902960" y="2489200"/>
            <a:ext cx="0" cy="55880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201BEB1-85CA-AA27-CAB3-00E627BDC0F8}"/>
              </a:ext>
            </a:extLst>
          </p:cNvPr>
          <p:cNvCxnSpPr>
            <a:cxnSpLocks/>
          </p:cNvCxnSpPr>
          <p:nvPr/>
        </p:nvCxnSpPr>
        <p:spPr>
          <a:xfrm>
            <a:off x="2661920" y="3048000"/>
            <a:ext cx="695960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1028F97-E23A-331A-5511-E47206EFC830}"/>
              </a:ext>
            </a:extLst>
          </p:cNvPr>
          <p:cNvCxnSpPr>
            <a:cxnSpLocks/>
          </p:cNvCxnSpPr>
          <p:nvPr/>
        </p:nvCxnSpPr>
        <p:spPr>
          <a:xfrm>
            <a:off x="2661920" y="3048000"/>
            <a:ext cx="0" cy="685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1009ABF2-5977-BDCB-2BAC-EB64B52F9271}"/>
              </a:ext>
            </a:extLst>
          </p:cNvPr>
          <p:cNvCxnSpPr/>
          <p:nvPr/>
        </p:nvCxnSpPr>
        <p:spPr>
          <a:xfrm>
            <a:off x="9621520" y="3048000"/>
            <a:ext cx="0" cy="787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0" descr="A screenshot of a computer&#10;&#10;Description automatically generated">
            <a:extLst>
              <a:ext uri="{FF2B5EF4-FFF2-40B4-BE49-F238E27FC236}">
                <a16:creationId xmlns:a16="http://schemas.microsoft.com/office/drawing/2014/main" id="{9A6631F6-8F84-99F1-1D0D-EE64D6A5C2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562" y="3810000"/>
            <a:ext cx="4531357" cy="2143476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3E77DB89-47A3-D067-7E3E-B5BEDA60724C}"/>
              </a:ext>
            </a:extLst>
          </p:cNvPr>
          <p:cNvSpPr txBox="1"/>
          <p:nvPr/>
        </p:nvSpPr>
        <p:spPr>
          <a:xfrm>
            <a:off x="3677921" y="2678668"/>
            <a:ext cx="2062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About Us</a:t>
            </a:r>
            <a:endParaRPr lang="en-IN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CBA5B6A-2FFA-ABE2-53E0-81DFD4E86EAE}"/>
              </a:ext>
            </a:extLst>
          </p:cNvPr>
          <p:cNvSpPr txBox="1"/>
          <p:nvPr/>
        </p:nvSpPr>
        <p:spPr>
          <a:xfrm>
            <a:off x="7244079" y="2653268"/>
            <a:ext cx="17271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Support(Form)</a:t>
            </a:r>
            <a:endParaRPr lang="en-IN" dirty="0"/>
          </a:p>
        </p:txBody>
      </p:sp>
      <p:pic>
        <p:nvPicPr>
          <p:cNvPr id="3" name="Picture 2" descr="A screenshot of a customer support form&#10;&#10;Description automatically generated">
            <a:extLst>
              <a:ext uri="{FF2B5EF4-FFF2-40B4-BE49-F238E27FC236}">
                <a16:creationId xmlns:a16="http://schemas.microsoft.com/office/drawing/2014/main" id="{CFC61FF9-50E8-CB0D-0991-45E2467860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5084" y="3835400"/>
            <a:ext cx="4712871" cy="2118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591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6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login form&#10;&#10;Description automatically generated">
            <a:extLst>
              <a:ext uri="{FF2B5EF4-FFF2-40B4-BE49-F238E27FC236}">
                <a16:creationId xmlns:a16="http://schemas.microsoft.com/office/drawing/2014/main" id="{3C6F7DC1-06CC-7DE7-A140-D0FB40BBF4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4080" y="711200"/>
            <a:ext cx="5821680" cy="4175760"/>
          </a:xfrm>
          <a:prstGeom prst="rect">
            <a:avLst/>
          </a:prstGeom>
        </p:spPr>
      </p:pic>
      <p:pic>
        <p:nvPicPr>
          <p:cNvPr id="7" name="Picture 6" descr="A screenshot of a login form&#10;&#10;Description automatically generated">
            <a:extLst>
              <a:ext uri="{FF2B5EF4-FFF2-40B4-BE49-F238E27FC236}">
                <a16:creationId xmlns:a16="http://schemas.microsoft.com/office/drawing/2014/main" id="{45947D7D-93B7-B96B-F4B2-85ABD9685D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560" y="724921"/>
            <a:ext cx="5750560" cy="4175760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BAD711F3-DF19-46A8-2B98-A67AD73E7C74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4043680" y="5039622"/>
            <a:ext cx="3860800" cy="355600"/>
          </a:xfrm>
        </p:spPr>
        <p:txBody>
          <a:bodyPr>
            <a:normAutofit fontScale="90000"/>
          </a:bodyPr>
          <a:lstStyle/>
          <a:p>
            <a:r>
              <a:rPr lang="en-US" sz="2800" dirty="0"/>
              <a:t>    Login/signup page</a:t>
            </a:r>
            <a:endParaRPr lang="en-IN" sz="2800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1A2C724-73C9-E15A-5AFF-94805F1D702B}"/>
              </a:ext>
            </a:extLst>
          </p:cNvPr>
          <p:cNvCxnSpPr/>
          <p:nvPr/>
        </p:nvCxnSpPr>
        <p:spPr>
          <a:xfrm>
            <a:off x="3444240" y="3007360"/>
            <a:ext cx="9042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470E61A-EE72-A941-66CD-C93AE406CFE1}"/>
              </a:ext>
            </a:extLst>
          </p:cNvPr>
          <p:cNvCxnSpPr/>
          <p:nvPr/>
        </p:nvCxnSpPr>
        <p:spPr>
          <a:xfrm>
            <a:off x="3444240" y="3515360"/>
            <a:ext cx="9042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71F3795-D8E9-263D-7BF8-63626FC63A43}"/>
              </a:ext>
            </a:extLst>
          </p:cNvPr>
          <p:cNvCxnSpPr/>
          <p:nvPr/>
        </p:nvCxnSpPr>
        <p:spPr>
          <a:xfrm>
            <a:off x="3444240" y="3830320"/>
            <a:ext cx="9042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D241AB9-0260-371C-01CF-CC34B3F4D9F0}"/>
              </a:ext>
            </a:extLst>
          </p:cNvPr>
          <p:cNvCxnSpPr>
            <a:cxnSpLocks/>
          </p:cNvCxnSpPr>
          <p:nvPr/>
        </p:nvCxnSpPr>
        <p:spPr>
          <a:xfrm flipV="1">
            <a:off x="3007360" y="4257040"/>
            <a:ext cx="1341120" cy="1015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8A6784F-68B7-6623-6325-B95B2FF3B87F}"/>
              </a:ext>
            </a:extLst>
          </p:cNvPr>
          <p:cNvCxnSpPr/>
          <p:nvPr/>
        </p:nvCxnSpPr>
        <p:spPr>
          <a:xfrm>
            <a:off x="3007360" y="4094480"/>
            <a:ext cx="0" cy="17272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C7F58530-630E-2ADD-8D8A-4E6477C19A40}"/>
              </a:ext>
            </a:extLst>
          </p:cNvPr>
          <p:cNvSpPr txBox="1"/>
          <p:nvPr/>
        </p:nvSpPr>
        <p:spPr>
          <a:xfrm>
            <a:off x="4531360" y="2794000"/>
            <a:ext cx="1198880" cy="3962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4E0F5E4-C9CE-7281-4AA8-04D9B72EC29A}"/>
              </a:ext>
            </a:extLst>
          </p:cNvPr>
          <p:cNvSpPr txBox="1"/>
          <p:nvPr/>
        </p:nvSpPr>
        <p:spPr>
          <a:xfrm>
            <a:off x="3992729" y="1524000"/>
            <a:ext cx="782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11537F2-1F36-7599-DE3C-AC7B1B38DD48}"/>
              </a:ext>
            </a:extLst>
          </p:cNvPr>
          <p:cNvSpPr/>
          <p:nvPr/>
        </p:nvSpPr>
        <p:spPr>
          <a:xfrm>
            <a:off x="4409440" y="2865118"/>
            <a:ext cx="1503680" cy="292857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Enter your Email</a:t>
            </a:r>
            <a:endParaRPr lang="en-IN" sz="1200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B8D8FB5-4529-74C1-7193-4ED0DA1F1BDE}"/>
              </a:ext>
            </a:extLst>
          </p:cNvPr>
          <p:cNvSpPr/>
          <p:nvPr/>
        </p:nvSpPr>
        <p:spPr>
          <a:xfrm>
            <a:off x="4409440" y="3320539"/>
            <a:ext cx="1483360" cy="292858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Enter your Password</a:t>
            </a:r>
            <a:endParaRPr lang="en-IN" sz="1200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FF8D8C2-DCFC-D073-AE86-187D41D97082}"/>
              </a:ext>
            </a:extLst>
          </p:cNvPr>
          <p:cNvSpPr/>
          <p:nvPr/>
        </p:nvSpPr>
        <p:spPr>
          <a:xfrm>
            <a:off x="4409440" y="3743714"/>
            <a:ext cx="1483360" cy="243195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Click here to signup</a:t>
            </a:r>
            <a:endParaRPr lang="en-IN" sz="1200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CB95581-2422-A5B6-657E-56FE8A64704F}"/>
              </a:ext>
            </a:extLst>
          </p:cNvPr>
          <p:cNvSpPr/>
          <p:nvPr/>
        </p:nvSpPr>
        <p:spPr>
          <a:xfrm>
            <a:off x="4409440" y="4082538"/>
            <a:ext cx="1442720" cy="369322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Click to login</a:t>
            </a:r>
            <a:endParaRPr lang="en-IN" sz="1200" dirty="0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926B07F-F39F-AF86-7E37-6A600C802EA5}"/>
              </a:ext>
            </a:extLst>
          </p:cNvPr>
          <p:cNvCxnSpPr/>
          <p:nvPr/>
        </p:nvCxnSpPr>
        <p:spPr>
          <a:xfrm>
            <a:off x="9367520" y="2794000"/>
            <a:ext cx="9042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6B5BA2BB-0554-36B4-A8C5-90FEEEE9D83A}"/>
              </a:ext>
            </a:extLst>
          </p:cNvPr>
          <p:cNvCxnSpPr/>
          <p:nvPr/>
        </p:nvCxnSpPr>
        <p:spPr>
          <a:xfrm>
            <a:off x="9367520" y="3320539"/>
            <a:ext cx="9042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7C74FEFB-D98F-22D3-D91F-3CC5FD3DDEE0}"/>
              </a:ext>
            </a:extLst>
          </p:cNvPr>
          <p:cNvCxnSpPr/>
          <p:nvPr/>
        </p:nvCxnSpPr>
        <p:spPr>
          <a:xfrm>
            <a:off x="9367520" y="3743714"/>
            <a:ext cx="9042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40EDABED-3D51-BDEF-3974-A01C461C0CA2}"/>
              </a:ext>
            </a:extLst>
          </p:cNvPr>
          <p:cNvCxnSpPr/>
          <p:nvPr/>
        </p:nvCxnSpPr>
        <p:spPr>
          <a:xfrm>
            <a:off x="9367520" y="4082538"/>
            <a:ext cx="9042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0B6A6FD-5A47-8105-61CF-E82265A56AFB}"/>
              </a:ext>
            </a:extLst>
          </p:cNvPr>
          <p:cNvCxnSpPr>
            <a:cxnSpLocks/>
          </p:cNvCxnSpPr>
          <p:nvPr/>
        </p:nvCxnSpPr>
        <p:spPr>
          <a:xfrm>
            <a:off x="8884920" y="4734560"/>
            <a:ext cx="13868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CD370166-F77A-2474-AACB-0048199A8247}"/>
              </a:ext>
            </a:extLst>
          </p:cNvPr>
          <p:cNvSpPr/>
          <p:nvPr/>
        </p:nvSpPr>
        <p:spPr>
          <a:xfrm>
            <a:off x="10281920" y="2662162"/>
            <a:ext cx="1483360" cy="297067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Enter your Name</a:t>
            </a:r>
            <a:endParaRPr lang="en-IN" sz="1200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578897EA-9F66-88F3-C573-BA66AA143899}"/>
              </a:ext>
            </a:extLst>
          </p:cNvPr>
          <p:cNvSpPr/>
          <p:nvPr/>
        </p:nvSpPr>
        <p:spPr>
          <a:xfrm>
            <a:off x="10302240" y="3153791"/>
            <a:ext cx="1483360" cy="292857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Enter your Email</a:t>
            </a:r>
            <a:endParaRPr lang="en-IN" sz="1200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4A9E112D-648B-6000-4C9D-5A3C3C134F6E}"/>
              </a:ext>
            </a:extLst>
          </p:cNvPr>
          <p:cNvSpPr/>
          <p:nvPr/>
        </p:nvSpPr>
        <p:spPr>
          <a:xfrm>
            <a:off x="10302240" y="3613397"/>
            <a:ext cx="1483360" cy="251914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Enter your Password</a:t>
            </a:r>
            <a:endParaRPr lang="en-IN" sz="1200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4988DFB-9EEB-9B37-28DC-C97B379DB76D}"/>
              </a:ext>
            </a:extLst>
          </p:cNvPr>
          <p:cNvSpPr/>
          <p:nvPr/>
        </p:nvSpPr>
        <p:spPr>
          <a:xfrm>
            <a:off x="10292080" y="3931899"/>
            <a:ext cx="1473200" cy="519955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Click here to </a:t>
            </a:r>
            <a:r>
              <a:rPr lang="en-US" sz="1200" dirty="0" err="1"/>
              <a:t>signin</a:t>
            </a:r>
            <a:r>
              <a:rPr lang="en-US" sz="1200" dirty="0"/>
              <a:t>(if already register)</a:t>
            </a:r>
            <a:endParaRPr lang="en-IN" sz="1200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E19379B-E2ED-F6C0-91EE-41F47DE8F4E2}"/>
              </a:ext>
            </a:extLst>
          </p:cNvPr>
          <p:cNvSpPr/>
          <p:nvPr/>
        </p:nvSpPr>
        <p:spPr>
          <a:xfrm>
            <a:off x="10271760" y="4567789"/>
            <a:ext cx="1493520" cy="297067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Click to register</a:t>
            </a:r>
            <a:endParaRPr lang="en-IN" sz="1200" dirty="0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7464D60-A677-6A2D-A587-929973D3CCBF}"/>
              </a:ext>
            </a:extLst>
          </p:cNvPr>
          <p:cNvCxnSpPr/>
          <p:nvPr/>
        </p:nvCxnSpPr>
        <p:spPr>
          <a:xfrm>
            <a:off x="8884920" y="4288485"/>
            <a:ext cx="0" cy="44607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4041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7" grpId="0" animBg="1"/>
      <p:bldP spid="30" grpId="0" animBg="1"/>
      <p:bldP spid="31" grpId="0" animBg="1"/>
      <p:bldP spid="32" grpId="0" animBg="1"/>
      <p:bldP spid="41" grpId="0" animBg="1"/>
      <p:bldP spid="42" grpId="0" animBg="1"/>
      <p:bldP spid="43" grpId="0" animBg="1"/>
      <p:bldP spid="44" grpId="0" animBg="1"/>
      <p:bldP spid="4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4C49CE1-7505-AFB1-519C-D107809F6992}"/>
              </a:ext>
            </a:extLst>
          </p:cNvPr>
          <p:cNvSpPr/>
          <p:nvPr/>
        </p:nvSpPr>
        <p:spPr>
          <a:xfrm>
            <a:off x="2723537" y="117987"/>
            <a:ext cx="6892412" cy="73742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600" b="1" dirty="0"/>
              <a:t>Features and their Results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8C7E76B-0DEB-7E15-53A1-52F43F75257F}"/>
              </a:ext>
            </a:extLst>
          </p:cNvPr>
          <p:cNvSpPr/>
          <p:nvPr/>
        </p:nvSpPr>
        <p:spPr>
          <a:xfrm>
            <a:off x="973393" y="1337187"/>
            <a:ext cx="10097729" cy="4316361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D1D5DB"/>
                </a:solidFill>
                <a:effectLst/>
                <a:latin typeface="Söhne"/>
              </a:rPr>
              <a:t>This versatile website brings together three essential functionalities to simplify your daily life.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D1D5DB"/>
              </a:solidFill>
              <a:latin typeface="Söhn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D1D5DB"/>
                </a:solidFill>
                <a:effectLst/>
                <a:latin typeface="Söhne"/>
              </a:rPr>
              <a:t>With the Your Wallet, effortlessly manage your finances and stay on top of your spending.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D1D5DB"/>
              </a:solidFill>
              <a:latin typeface="Söhn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D1D5DB"/>
                </a:solidFill>
                <a:latin typeface="Söhne"/>
              </a:rPr>
              <a:t> </a:t>
            </a:r>
            <a:r>
              <a:rPr lang="en-US" sz="2400" b="0" i="0" dirty="0">
                <a:solidFill>
                  <a:srgbClr val="D1D5DB"/>
                </a:solidFill>
                <a:effectLst/>
                <a:latin typeface="Söhne"/>
              </a:rPr>
              <a:t>Keep your tasks in check with the intuitive Task trek feature, ensuring you never miss a deadline or forget an important task.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D1D5DB"/>
              </a:solidFill>
              <a:latin typeface="Söhn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D1D5DB"/>
                </a:solidFill>
                <a:effectLst/>
                <a:latin typeface="Söhne"/>
              </a:rPr>
              <a:t>And finally, capture the moments that matter with the Quick Note.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2512566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F9E3928-14E5-1C52-B279-A10F7896CD50}"/>
              </a:ext>
            </a:extLst>
          </p:cNvPr>
          <p:cNvCxnSpPr/>
          <p:nvPr/>
        </p:nvCxnSpPr>
        <p:spPr>
          <a:xfrm>
            <a:off x="10099040" y="1016000"/>
            <a:ext cx="5080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A4978135-B525-7D06-9F5E-7909B380B2D5}"/>
              </a:ext>
            </a:extLst>
          </p:cNvPr>
          <p:cNvSpPr/>
          <p:nvPr/>
        </p:nvSpPr>
        <p:spPr>
          <a:xfrm>
            <a:off x="10607040" y="853440"/>
            <a:ext cx="1361440" cy="34544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For Logout</a:t>
            </a:r>
            <a:endParaRPr lang="en-IN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CA35913-C534-1FD5-5B95-478CF1B5F093}"/>
              </a:ext>
            </a:extLst>
          </p:cNvPr>
          <p:cNvSpPr/>
          <p:nvPr/>
        </p:nvSpPr>
        <p:spPr>
          <a:xfrm>
            <a:off x="10607040" y="2560320"/>
            <a:ext cx="1452880" cy="50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Quick Note</a:t>
            </a:r>
            <a:endParaRPr lang="en-IN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663D2CB-B0AC-045C-0FC5-FD5D28E817E9}"/>
              </a:ext>
            </a:extLst>
          </p:cNvPr>
          <p:cNvSpPr/>
          <p:nvPr/>
        </p:nvSpPr>
        <p:spPr>
          <a:xfrm>
            <a:off x="71120" y="2278380"/>
            <a:ext cx="1229360" cy="94996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Your Wallet</a:t>
            </a:r>
            <a:endParaRPr lang="en-IN" dirty="0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6ABFDC21-4E5B-3C94-05E8-3572E7C86E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0" y="887198"/>
            <a:ext cx="8453120" cy="4233114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4559C22-7D9E-7AE7-2D63-103C8619F2CF}"/>
              </a:ext>
            </a:extLst>
          </p:cNvPr>
          <p:cNvCxnSpPr/>
          <p:nvPr/>
        </p:nvCxnSpPr>
        <p:spPr>
          <a:xfrm>
            <a:off x="9094839" y="2814320"/>
            <a:ext cx="139618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4233D65-AC37-246F-D018-AEA716144BD7}"/>
              </a:ext>
            </a:extLst>
          </p:cNvPr>
          <p:cNvCxnSpPr/>
          <p:nvPr/>
        </p:nvCxnSpPr>
        <p:spPr>
          <a:xfrm flipH="1">
            <a:off x="1376516" y="2635045"/>
            <a:ext cx="112087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515B240-449B-B486-1BFB-C72D78C9E6F4}"/>
              </a:ext>
            </a:extLst>
          </p:cNvPr>
          <p:cNvCxnSpPr/>
          <p:nvPr/>
        </p:nvCxnSpPr>
        <p:spPr>
          <a:xfrm>
            <a:off x="5801360" y="3854245"/>
            <a:ext cx="0" cy="13961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59AD74C1-6CA7-21B9-8297-6F99E4F00973}"/>
              </a:ext>
            </a:extLst>
          </p:cNvPr>
          <p:cNvSpPr/>
          <p:nvPr/>
        </p:nvSpPr>
        <p:spPr>
          <a:xfrm>
            <a:off x="5004620" y="5250426"/>
            <a:ext cx="1769806" cy="560439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Task Trek</a:t>
            </a:r>
          </a:p>
        </p:txBody>
      </p:sp>
    </p:spTree>
    <p:extLst>
      <p:ext uri="{BB962C8B-B14F-4D97-AF65-F5344CB8AC3E}">
        <p14:creationId xmlns:p14="http://schemas.microsoft.com/office/powerpoint/2010/main" val="2894318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3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3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3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3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7" grpId="0" animBg="1"/>
      <p:bldP spid="30" grpId="0" animBg="1"/>
      <p:bldP spid="1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453F6B1-D11E-481E-04EB-AB1964986C40}"/>
              </a:ext>
            </a:extLst>
          </p:cNvPr>
          <p:cNvSpPr/>
          <p:nvPr/>
        </p:nvSpPr>
        <p:spPr>
          <a:xfrm>
            <a:off x="1422400" y="60960"/>
            <a:ext cx="9347200" cy="1016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Welcome To Your Wallet</a:t>
            </a:r>
            <a:endParaRPr lang="en-IN" sz="26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9791404-8A89-7891-3EEB-2C19C2E3AAE8}"/>
              </a:ext>
            </a:extLst>
          </p:cNvPr>
          <p:cNvSpPr/>
          <p:nvPr/>
        </p:nvSpPr>
        <p:spPr>
          <a:xfrm>
            <a:off x="10546080" y="2951480"/>
            <a:ext cx="1645920" cy="112776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List of our expenses and incomes</a:t>
            </a:r>
            <a:endParaRPr lang="en-IN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6637C77-FD8B-6231-70CE-D99028C60550}"/>
              </a:ext>
            </a:extLst>
          </p:cNvPr>
          <p:cNvSpPr/>
          <p:nvPr/>
        </p:nvSpPr>
        <p:spPr>
          <a:xfrm>
            <a:off x="10546080" y="1270000"/>
            <a:ext cx="1645920" cy="762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Back to home page</a:t>
            </a:r>
            <a:endParaRPr lang="en-IN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6D28614-C71E-6910-9162-12251B74A8E1}"/>
              </a:ext>
            </a:extLst>
          </p:cNvPr>
          <p:cNvCxnSpPr/>
          <p:nvPr/>
        </p:nvCxnSpPr>
        <p:spPr>
          <a:xfrm flipH="1">
            <a:off x="8778240" y="1270000"/>
            <a:ext cx="53848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1FB29C70-80C5-2F88-947F-D66CB7175207}"/>
              </a:ext>
            </a:extLst>
          </p:cNvPr>
          <p:cNvSpPr/>
          <p:nvPr/>
        </p:nvSpPr>
        <p:spPr>
          <a:xfrm>
            <a:off x="7477761" y="1076960"/>
            <a:ext cx="1300473" cy="396227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Username</a:t>
            </a:r>
            <a:endParaRPr lang="en-IN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A565D2D-3171-0EE4-8CA3-E949BD5DC4AC}"/>
              </a:ext>
            </a:extLst>
          </p:cNvPr>
          <p:cNvSpPr/>
          <p:nvPr/>
        </p:nvSpPr>
        <p:spPr>
          <a:xfrm>
            <a:off x="0" y="2032000"/>
            <a:ext cx="1574800" cy="68072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Features add</a:t>
            </a:r>
            <a:endParaRPr lang="en-IN" dirty="0"/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0687B4CF-1445-CBB7-08E9-A76BACB26E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9522" y="1473187"/>
            <a:ext cx="8666480" cy="450088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1DC2BC9-BEEC-A853-6E50-DA76F985BB98}"/>
              </a:ext>
            </a:extLst>
          </p:cNvPr>
          <p:cNvCxnSpPr>
            <a:endCxn id="22" idx="3"/>
          </p:cNvCxnSpPr>
          <p:nvPr/>
        </p:nvCxnSpPr>
        <p:spPr>
          <a:xfrm flipH="1">
            <a:off x="1574800" y="2359742"/>
            <a:ext cx="706284" cy="1261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1C9786A-8314-9D78-02B9-25E8BDC72A66}"/>
              </a:ext>
            </a:extLst>
          </p:cNvPr>
          <p:cNvCxnSpPr/>
          <p:nvPr/>
        </p:nvCxnSpPr>
        <p:spPr>
          <a:xfrm>
            <a:off x="9316720" y="1270000"/>
            <a:ext cx="0" cy="29332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2B00F0A-A92E-5084-8FFD-2D843C31E222}"/>
              </a:ext>
            </a:extLst>
          </p:cNvPr>
          <p:cNvCxnSpPr/>
          <p:nvPr/>
        </p:nvCxnSpPr>
        <p:spPr>
          <a:xfrm>
            <a:off x="10307484" y="1563329"/>
            <a:ext cx="25891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FB2DF0B-EDAC-0574-6EA5-9C86D647094B}"/>
              </a:ext>
            </a:extLst>
          </p:cNvPr>
          <p:cNvCxnSpPr>
            <a:endCxn id="10" idx="1"/>
          </p:cNvCxnSpPr>
          <p:nvPr/>
        </p:nvCxnSpPr>
        <p:spPr>
          <a:xfrm>
            <a:off x="9832258" y="3515360"/>
            <a:ext cx="71382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E0DC99C-A5B6-F28D-88FD-71AF27A5DE1D}"/>
              </a:ext>
            </a:extLst>
          </p:cNvPr>
          <p:cNvCxnSpPr/>
          <p:nvPr/>
        </p:nvCxnSpPr>
        <p:spPr>
          <a:xfrm>
            <a:off x="9704439" y="2372360"/>
            <a:ext cx="86196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B03005C9-175E-CC01-60AF-9D1D1C5600C1}"/>
              </a:ext>
            </a:extLst>
          </p:cNvPr>
          <p:cNvSpPr/>
          <p:nvPr/>
        </p:nvSpPr>
        <p:spPr>
          <a:xfrm>
            <a:off x="10546080" y="2172929"/>
            <a:ext cx="1645920" cy="539791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Print Statements</a:t>
            </a:r>
          </a:p>
        </p:txBody>
      </p:sp>
    </p:spTree>
    <p:extLst>
      <p:ext uri="{BB962C8B-B14F-4D97-AF65-F5344CB8AC3E}">
        <p14:creationId xmlns:p14="http://schemas.microsoft.com/office/powerpoint/2010/main" val="1928389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0" grpId="0" animBg="1"/>
      <p:bldP spid="11" grpId="0" animBg="1"/>
      <p:bldP spid="19" grpId="0" animBg="1"/>
      <p:bldP spid="22" grpId="0" animBg="1"/>
      <p:bldP spid="2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">
            <a:extLst>
              <a:ext uri="{FF2B5EF4-FFF2-40B4-BE49-F238E27FC236}">
                <a16:creationId xmlns:a16="http://schemas.microsoft.com/office/drawing/2014/main" id="{1458D576-E2AB-77F1-37F0-48AB2E5B5B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583" y="843280"/>
            <a:ext cx="8392156" cy="455168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6C26F33-43CD-A0C8-4CFF-417BAC4174F8}"/>
              </a:ext>
            </a:extLst>
          </p:cNvPr>
          <p:cNvCxnSpPr>
            <a:cxnSpLocks/>
          </p:cNvCxnSpPr>
          <p:nvPr/>
        </p:nvCxnSpPr>
        <p:spPr>
          <a:xfrm>
            <a:off x="5313680" y="487680"/>
            <a:ext cx="168656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F0F752E-5E3D-0DA8-6116-FDDDAE803BA0}"/>
              </a:ext>
            </a:extLst>
          </p:cNvPr>
          <p:cNvCxnSpPr>
            <a:cxnSpLocks/>
          </p:cNvCxnSpPr>
          <p:nvPr/>
        </p:nvCxnSpPr>
        <p:spPr>
          <a:xfrm>
            <a:off x="5313680" y="487680"/>
            <a:ext cx="0" cy="92456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54B87A68-4ECB-87DE-9BF1-214BBBE7AA18}"/>
              </a:ext>
            </a:extLst>
          </p:cNvPr>
          <p:cNvSpPr/>
          <p:nvPr/>
        </p:nvSpPr>
        <p:spPr>
          <a:xfrm>
            <a:off x="7000240" y="254000"/>
            <a:ext cx="5110480" cy="4572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Form for add transaction in our  Expense Tracker</a:t>
            </a:r>
            <a:endParaRPr lang="en-IN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6B56F11-8F7A-7984-D79F-333C8F0E43EE}"/>
              </a:ext>
            </a:extLst>
          </p:cNvPr>
          <p:cNvCxnSpPr/>
          <p:nvPr/>
        </p:nvCxnSpPr>
        <p:spPr>
          <a:xfrm>
            <a:off x="6410960" y="2082800"/>
            <a:ext cx="32918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0279922D-34D7-071B-A82B-A412D7AE3B92}"/>
              </a:ext>
            </a:extLst>
          </p:cNvPr>
          <p:cNvSpPr/>
          <p:nvPr/>
        </p:nvSpPr>
        <p:spPr>
          <a:xfrm>
            <a:off x="9702800" y="1828801"/>
            <a:ext cx="2407920" cy="4572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Enter your amount</a:t>
            </a:r>
            <a:endParaRPr lang="en-IN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6AF2CF0-7F67-F1B1-E1F0-A0849F09CD79}"/>
              </a:ext>
            </a:extLst>
          </p:cNvPr>
          <p:cNvCxnSpPr/>
          <p:nvPr/>
        </p:nvCxnSpPr>
        <p:spPr>
          <a:xfrm>
            <a:off x="6410960" y="2621280"/>
            <a:ext cx="32918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D217AD44-9395-E486-648D-AF8D0E546B4E}"/>
              </a:ext>
            </a:extLst>
          </p:cNvPr>
          <p:cNvSpPr/>
          <p:nvPr/>
        </p:nvSpPr>
        <p:spPr>
          <a:xfrm>
            <a:off x="9702800" y="2418080"/>
            <a:ext cx="2407920" cy="37592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Enter your type</a:t>
            </a:r>
            <a:endParaRPr lang="en-IN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EFA9D65-3F47-8D03-D8D3-E4A3B1ADB1FF}"/>
              </a:ext>
            </a:extLst>
          </p:cNvPr>
          <p:cNvCxnSpPr>
            <a:cxnSpLocks/>
          </p:cNvCxnSpPr>
          <p:nvPr/>
        </p:nvCxnSpPr>
        <p:spPr>
          <a:xfrm>
            <a:off x="6410960" y="3139440"/>
            <a:ext cx="32918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4A9F767F-C793-61DE-86D2-D1B5DF734EB6}"/>
              </a:ext>
            </a:extLst>
          </p:cNvPr>
          <p:cNvSpPr/>
          <p:nvPr/>
        </p:nvSpPr>
        <p:spPr>
          <a:xfrm>
            <a:off x="9702800" y="2946401"/>
            <a:ext cx="2407920" cy="37592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Enter your category</a:t>
            </a:r>
            <a:endParaRPr lang="en-IN" dirty="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0AFAFBA-2670-CB36-CB33-25DC7E7C5577}"/>
              </a:ext>
            </a:extLst>
          </p:cNvPr>
          <p:cNvCxnSpPr/>
          <p:nvPr/>
        </p:nvCxnSpPr>
        <p:spPr>
          <a:xfrm>
            <a:off x="6410960" y="3647440"/>
            <a:ext cx="32918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DFDD19D-C50B-4043-716E-19C5FF131E83}"/>
              </a:ext>
            </a:extLst>
          </p:cNvPr>
          <p:cNvCxnSpPr/>
          <p:nvPr/>
        </p:nvCxnSpPr>
        <p:spPr>
          <a:xfrm>
            <a:off x="6410960" y="4196080"/>
            <a:ext cx="32918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2502C7D-38D9-9596-F1EF-D17668C7CE89}"/>
              </a:ext>
            </a:extLst>
          </p:cNvPr>
          <p:cNvCxnSpPr/>
          <p:nvPr/>
        </p:nvCxnSpPr>
        <p:spPr>
          <a:xfrm>
            <a:off x="6410960" y="4734560"/>
            <a:ext cx="32918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86BB852C-BB71-41F2-6111-58751EAC20E5}"/>
              </a:ext>
            </a:extLst>
          </p:cNvPr>
          <p:cNvSpPr/>
          <p:nvPr/>
        </p:nvSpPr>
        <p:spPr>
          <a:xfrm>
            <a:off x="9702800" y="3505200"/>
            <a:ext cx="2407920" cy="375905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Enter your date</a:t>
            </a:r>
            <a:endParaRPr lang="en-IN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AC0EC9B-3742-B9C4-8CB1-BF4B384F4C7A}"/>
              </a:ext>
            </a:extLst>
          </p:cNvPr>
          <p:cNvSpPr/>
          <p:nvPr/>
        </p:nvSpPr>
        <p:spPr>
          <a:xfrm>
            <a:off x="9702800" y="3992880"/>
            <a:ext cx="2407920" cy="375905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Enter your reference</a:t>
            </a:r>
            <a:endParaRPr lang="en-IN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4AF0442-E846-1CEA-7AD2-A073F8A7E140}"/>
              </a:ext>
            </a:extLst>
          </p:cNvPr>
          <p:cNvSpPr/>
          <p:nvPr/>
        </p:nvSpPr>
        <p:spPr>
          <a:xfrm>
            <a:off x="9702800" y="4511056"/>
            <a:ext cx="2407920" cy="375905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Enter your description</a:t>
            </a:r>
            <a:endParaRPr lang="en-IN" dirty="0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A4976B2A-170F-7A77-AABE-E2D8CD3A2DE1}"/>
              </a:ext>
            </a:extLst>
          </p:cNvPr>
          <p:cNvCxnSpPr/>
          <p:nvPr/>
        </p:nvCxnSpPr>
        <p:spPr>
          <a:xfrm>
            <a:off x="6217920" y="5648960"/>
            <a:ext cx="348488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6EEBB131-11A0-B4FA-D6E7-C83D7D3E328C}"/>
              </a:ext>
            </a:extLst>
          </p:cNvPr>
          <p:cNvCxnSpPr/>
          <p:nvPr/>
        </p:nvCxnSpPr>
        <p:spPr>
          <a:xfrm>
            <a:off x="6207760" y="5232400"/>
            <a:ext cx="0" cy="41656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6B59599D-05B3-5769-9895-8768FAA55122}"/>
              </a:ext>
            </a:extLst>
          </p:cNvPr>
          <p:cNvSpPr/>
          <p:nvPr/>
        </p:nvSpPr>
        <p:spPr>
          <a:xfrm>
            <a:off x="9702800" y="5394960"/>
            <a:ext cx="2407920" cy="538467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Save the Form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57536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animBg="1"/>
      <p:bldP spid="19" grpId="0" animBg="1"/>
      <p:bldP spid="22" grpId="0" animBg="1"/>
      <p:bldP spid="31" grpId="0" animBg="1"/>
      <p:bldP spid="32" grpId="0" animBg="1"/>
      <p:bldP spid="33" grpId="0" animBg="1"/>
      <p:bldP spid="38" grpId="0" animBg="1"/>
    </p:bldLst>
  </p:timing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TM10001114[[fn=Gallery]]</Template>
  <TotalTime>314</TotalTime>
  <Words>474</Words>
  <Application>Microsoft Office PowerPoint</Application>
  <PresentationFormat>Widescreen</PresentationFormat>
  <Paragraphs>118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Arial</vt:lpstr>
      <vt:lpstr>Georgia</vt:lpstr>
      <vt:lpstr>Gill Sans MT</vt:lpstr>
      <vt:lpstr>Söhne</vt:lpstr>
      <vt:lpstr>Times New Roman</vt:lpstr>
      <vt:lpstr>Gallery</vt:lpstr>
      <vt:lpstr>PowerPoint Presentation</vt:lpstr>
      <vt:lpstr>PowerPoint Presentation</vt:lpstr>
      <vt:lpstr>                  Landing page</vt:lpstr>
      <vt:lpstr>PowerPoint Presentation</vt:lpstr>
      <vt:lpstr>    Login/signup page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                Landing page</dc:title>
  <dc:creator>kushagra Gupta</dc:creator>
  <cp:lastModifiedBy>kushagra Gupta</cp:lastModifiedBy>
  <cp:revision>3</cp:revision>
  <dcterms:created xsi:type="dcterms:W3CDTF">2023-11-27T10:44:38Z</dcterms:created>
  <dcterms:modified xsi:type="dcterms:W3CDTF">2023-11-28T21:04:09Z</dcterms:modified>
</cp:coreProperties>
</file>